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307" r:id="rId2"/>
    <p:sldId id="308" r:id="rId3"/>
    <p:sldId id="309" r:id="rId4"/>
    <p:sldId id="310" r:id="rId5"/>
    <p:sldId id="311" r:id="rId6"/>
    <p:sldId id="285" r:id="rId7"/>
    <p:sldId id="266" r:id="rId8"/>
    <p:sldId id="268" r:id="rId9"/>
    <p:sldId id="269" r:id="rId10"/>
    <p:sldId id="267" r:id="rId11"/>
    <p:sldId id="270" r:id="rId12"/>
    <p:sldId id="271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301" r:id="rId26"/>
    <p:sldId id="302" r:id="rId27"/>
    <p:sldId id="303" r:id="rId28"/>
    <p:sldId id="304" r:id="rId29"/>
    <p:sldId id="305" r:id="rId30"/>
    <p:sldId id="306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FFFF"/>
    <a:srgbClr val="00FF00"/>
    <a:srgbClr val="21564C"/>
    <a:srgbClr val="042720"/>
    <a:srgbClr val="205347"/>
    <a:srgbClr val="9CD7D3"/>
    <a:srgbClr val="E1A10B"/>
    <a:srgbClr val="81650D"/>
    <a:srgbClr val="672D3C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98" autoAdjust="0"/>
    <p:restoredTop sz="94692" autoAdjust="0"/>
  </p:normalViewPr>
  <p:slideViewPr>
    <p:cSldViewPr snapToGrid="0" snapToObjects="1">
      <p:cViewPr varScale="1">
        <p:scale>
          <a:sx n="93" d="100"/>
          <a:sy n="93" d="100"/>
        </p:scale>
        <p:origin x="-680" y="-104"/>
      </p:cViewPr>
      <p:guideLst>
        <p:guide orient="horz" pos="257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theme" Target="theme/theme1.xml"/><Relationship Id="rId31" Type="http://schemas.openxmlformats.org/officeDocument/2006/relationships/slide" Target="slides/slide3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3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C96C-6B4E-C246-8080-C93D9519ECD2}" type="datetimeFigureOut">
              <a:rPr lang="en-US" smtClean="0"/>
              <a:pPr/>
              <a:t>2/1/10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745C-46D3-1D48-A7B9-CA3D96471B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C96C-6B4E-C246-8080-C93D9519ECD2}" type="datetimeFigureOut">
              <a:rPr lang="en-US" smtClean="0"/>
              <a:pPr/>
              <a:t>2/1/10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745C-46D3-1D48-A7B9-CA3D96471B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C96C-6B4E-C246-8080-C93D9519ECD2}" type="datetimeFigureOut">
              <a:rPr lang="en-US" smtClean="0"/>
              <a:pPr/>
              <a:t>2/1/10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745C-46D3-1D48-A7B9-CA3D96471B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C96C-6B4E-C246-8080-C93D9519ECD2}" type="datetimeFigureOut">
              <a:rPr lang="en-US" smtClean="0"/>
              <a:pPr/>
              <a:t>2/1/10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745C-46D3-1D48-A7B9-CA3D96471B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C96C-6B4E-C246-8080-C93D9519ECD2}" type="datetimeFigureOut">
              <a:rPr lang="en-US" smtClean="0"/>
              <a:pPr/>
              <a:t>2/1/10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745C-46D3-1D48-A7B9-CA3D96471B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C96C-6B4E-C246-8080-C93D9519ECD2}" type="datetimeFigureOut">
              <a:rPr lang="en-US" smtClean="0"/>
              <a:pPr/>
              <a:t>2/1/10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745C-46D3-1D48-A7B9-CA3D96471B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C96C-6B4E-C246-8080-C93D9519ECD2}" type="datetimeFigureOut">
              <a:rPr lang="en-US" smtClean="0"/>
              <a:pPr/>
              <a:t>2/1/10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745C-46D3-1D48-A7B9-CA3D96471B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C96C-6B4E-C246-8080-C93D9519ECD2}" type="datetimeFigureOut">
              <a:rPr lang="en-US" smtClean="0"/>
              <a:pPr/>
              <a:t>2/1/10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745C-46D3-1D48-A7B9-CA3D96471B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C96C-6B4E-C246-8080-C93D9519ECD2}" type="datetimeFigureOut">
              <a:rPr lang="en-US" smtClean="0"/>
              <a:pPr/>
              <a:t>2/1/10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745C-46D3-1D48-A7B9-CA3D96471B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C96C-6B4E-C246-8080-C93D9519ECD2}" type="datetimeFigureOut">
              <a:rPr lang="en-US" smtClean="0"/>
              <a:pPr/>
              <a:t>2/1/10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745C-46D3-1D48-A7B9-CA3D96471B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4C96C-6B4E-C246-8080-C93D9519ECD2}" type="datetimeFigureOut">
              <a:rPr lang="en-US" smtClean="0"/>
              <a:pPr/>
              <a:t>2/1/10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745C-46D3-1D48-A7B9-CA3D96471B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4C96C-6B4E-C246-8080-C93D9519ECD2}" type="datetimeFigureOut">
              <a:rPr lang="en-US" smtClean="0"/>
              <a:pPr/>
              <a:t>2/1/10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5745C-46D3-1D48-A7B9-CA3D96471B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/>
          <p:nvPr/>
        </p:nvGrpSpPr>
        <p:grpSpPr>
          <a:xfrm>
            <a:off x="3327962" y="2126726"/>
            <a:ext cx="2488076" cy="179904"/>
            <a:chOff x="3066555" y="1798062"/>
            <a:chExt cx="2488076" cy="179904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3066555" y="1798062"/>
              <a:ext cx="2488076" cy="1588"/>
            </a:xfrm>
            <a:prstGeom prst="line">
              <a:avLst/>
            </a:prstGeom>
            <a:ln w="63500" cap="flat" cmpd="sng" algn="ctr">
              <a:solidFill>
                <a:srgbClr val="7F7F7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066555" y="1976378"/>
              <a:ext cx="2488076" cy="1588"/>
            </a:xfrm>
            <a:prstGeom prst="line">
              <a:avLst/>
            </a:prstGeom>
            <a:ln w="63500" cap="flat" cmpd="sng" algn="ctr">
              <a:solidFill>
                <a:srgbClr val="7F7F7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2"/>
          <p:cNvGrpSpPr/>
          <p:nvPr/>
        </p:nvGrpSpPr>
        <p:grpSpPr>
          <a:xfrm>
            <a:off x="3327962" y="2732887"/>
            <a:ext cx="2488076" cy="179904"/>
            <a:chOff x="3066555" y="1798062"/>
            <a:chExt cx="2488076" cy="179904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3066555" y="1798062"/>
              <a:ext cx="2488076" cy="1588"/>
            </a:xfrm>
            <a:prstGeom prst="line">
              <a:avLst/>
            </a:prstGeom>
            <a:ln w="63500" cap="flat" cmpd="sng" algn="ctr">
              <a:solidFill>
                <a:srgbClr val="7F7F7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066555" y="1976378"/>
              <a:ext cx="2488076" cy="1588"/>
            </a:xfrm>
            <a:prstGeom prst="line">
              <a:avLst/>
            </a:prstGeom>
            <a:ln w="63500" cap="flat" cmpd="sng" algn="ctr">
              <a:solidFill>
                <a:srgbClr val="7F7F7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25"/>
          <p:cNvGrpSpPr/>
          <p:nvPr/>
        </p:nvGrpSpPr>
        <p:grpSpPr>
          <a:xfrm>
            <a:off x="3327962" y="3339048"/>
            <a:ext cx="2488076" cy="179904"/>
            <a:chOff x="3066555" y="1798062"/>
            <a:chExt cx="2488076" cy="179904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3066555" y="1798062"/>
              <a:ext cx="2488076" cy="1588"/>
            </a:xfrm>
            <a:prstGeom prst="line">
              <a:avLst/>
            </a:prstGeom>
            <a:ln w="63500" cap="flat" cmpd="sng" algn="ctr">
              <a:solidFill>
                <a:srgbClr val="7F7F7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066555" y="1976378"/>
              <a:ext cx="2488076" cy="1588"/>
            </a:xfrm>
            <a:prstGeom prst="line">
              <a:avLst/>
            </a:prstGeom>
            <a:ln w="63500" cap="flat" cmpd="sng" algn="ctr">
              <a:solidFill>
                <a:srgbClr val="7F7F7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8"/>
          <p:cNvGrpSpPr/>
          <p:nvPr/>
        </p:nvGrpSpPr>
        <p:grpSpPr>
          <a:xfrm>
            <a:off x="3327962" y="3945209"/>
            <a:ext cx="2488076" cy="179904"/>
            <a:chOff x="3066555" y="1798062"/>
            <a:chExt cx="2488076" cy="179904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3066555" y="1798062"/>
              <a:ext cx="2488076" cy="1588"/>
            </a:xfrm>
            <a:prstGeom prst="line">
              <a:avLst/>
            </a:prstGeom>
            <a:ln w="63500" cap="flat" cmpd="sng" algn="ctr">
              <a:solidFill>
                <a:srgbClr val="7F7F7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3066555" y="1976378"/>
              <a:ext cx="2488076" cy="1588"/>
            </a:xfrm>
            <a:prstGeom prst="line">
              <a:avLst/>
            </a:prstGeom>
            <a:ln w="63500" cap="flat" cmpd="sng" algn="ctr">
              <a:solidFill>
                <a:srgbClr val="7F7F7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37"/>
          <p:cNvGrpSpPr/>
          <p:nvPr/>
        </p:nvGrpSpPr>
        <p:grpSpPr>
          <a:xfrm>
            <a:off x="6378055" y="2126726"/>
            <a:ext cx="634977" cy="181492"/>
            <a:chOff x="6025807" y="1347628"/>
            <a:chExt cx="634977" cy="181492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6025807" y="1347628"/>
              <a:ext cx="634977" cy="1588"/>
            </a:xfrm>
            <a:prstGeom prst="line">
              <a:avLst/>
            </a:prstGeom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6025807" y="1527532"/>
              <a:ext cx="634977" cy="1588"/>
            </a:xfrm>
            <a:prstGeom prst="line">
              <a:avLst/>
            </a:prstGeom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36"/>
          <p:cNvGrpSpPr/>
          <p:nvPr/>
        </p:nvGrpSpPr>
        <p:grpSpPr>
          <a:xfrm>
            <a:off x="2130968" y="2128314"/>
            <a:ext cx="634977" cy="181492"/>
            <a:chOff x="1778720" y="1349216"/>
            <a:chExt cx="634977" cy="181492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1778720" y="1349216"/>
              <a:ext cx="634977" cy="1588"/>
            </a:xfrm>
            <a:prstGeom prst="line">
              <a:avLst/>
            </a:prstGeom>
            <a:ln w="635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778720" y="1529120"/>
              <a:ext cx="634977" cy="1588"/>
            </a:xfrm>
            <a:prstGeom prst="line">
              <a:avLst/>
            </a:prstGeom>
            <a:ln w="635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38"/>
          <p:cNvGrpSpPr/>
          <p:nvPr/>
        </p:nvGrpSpPr>
        <p:grpSpPr>
          <a:xfrm>
            <a:off x="3327962" y="4551371"/>
            <a:ext cx="2488076" cy="179904"/>
            <a:chOff x="3066555" y="1798062"/>
            <a:chExt cx="2488076" cy="179904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3066555" y="1798062"/>
              <a:ext cx="2488076" cy="1588"/>
            </a:xfrm>
            <a:prstGeom prst="line">
              <a:avLst/>
            </a:prstGeom>
            <a:ln w="63500" cap="flat" cmpd="sng" algn="ctr">
              <a:solidFill>
                <a:srgbClr val="7F7F7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066555" y="1976378"/>
              <a:ext cx="2488076" cy="1588"/>
            </a:xfrm>
            <a:prstGeom prst="line">
              <a:avLst/>
            </a:prstGeom>
            <a:ln w="63500" cap="flat" cmpd="sng" algn="ctr">
              <a:solidFill>
                <a:srgbClr val="7F7F7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0" y="63521"/>
            <a:ext cx="3076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Template preparation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-63466" y="6434048"/>
            <a:ext cx="2981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EE Slawson Tempel, © WUSTL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7367" y="3804974"/>
            <a:ext cx="8501676" cy="8501676"/>
          </a:xfrm>
          <a:prstGeom prst="ellipse">
            <a:avLst/>
          </a:prstGeom>
          <a:gradFill flip="none" rotWithShape="1">
            <a:gsLst>
              <a:gs pos="0">
                <a:srgbClr val="FFCC66"/>
              </a:gs>
              <a:gs pos="88000">
                <a:schemeClr val="accent2">
                  <a:lumMod val="75000"/>
                </a:schemeClr>
              </a:gs>
              <a:gs pos="100000">
                <a:srgbClr val="FFCC66"/>
              </a:gs>
              <a:gs pos="52000">
                <a:srgbClr val="FFCC66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CC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urved Connector 5"/>
          <p:cNvCxnSpPr/>
          <p:nvPr/>
        </p:nvCxnSpPr>
        <p:spPr>
          <a:xfrm>
            <a:off x="1313843" y="4417249"/>
            <a:ext cx="802905" cy="614956"/>
          </a:xfrm>
          <a:prstGeom prst="curvedConnector3">
            <a:avLst>
              <a:gd name="adj1" fmla="val 33636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6"/>
          <p:cNvCxnSpPr/>
          <p:nvPr/>
        </p:nvCxnSpPr>
        <p:spPr>
          <a:xfrm rot="16200000" flipH="1">
            <a:off x="3506269" y="3647104"/>
            <a:ext cx="1009219" cy="22627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urved Connector 7"/>
          <p:cNvCxnSpPr/>
          <p:nvPr/>
        </p:nvCxnSpPr>
        <p:spPr>
          <a:xfrm rot="16200000" flipH="1">
            <a:off x="3262685" y="5305960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/>
          <p:nvPr/>
        </p:nvCxnSpPr>
        <p:spPr>
          <a:xfrm rot="5400000">
            <a:off x="7065553" y="4496593"/>
            <a:ext cx="612278" cy="584814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 rot="5400000">
            <a:off x="6494882" y="5582888"/>
            <a:ext cx="767355" cy="40145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/>
          <p:nvPr/>
        </p:nvCxnSpPr>
        <p:spPr>
          <a:xfrm rot="16200000" flipH="1">
            <a:off x="1656873" y="3863398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>
          <a:xfrm rot="5400000">
            <a:off x="5068784" y="3800360"/>
            <a:ext cx="1072151" cy="292851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rot="5400000">
            <a:off x="6094768" y="3899797"/>
            <a:ext cx="764676" cy="401453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rot="5400000">
            <a:off x="4342076" y="3564993"/>
            <a:ext cx="919754" cy="301030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 rot="10800000" flipV="1">
            <a:off x="5306596" y="4787660"/>
            <a:ext cx="833866" cy="76467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rot="5400000">
            <a:off x="7798219" y="5709299"/>
            <a:ext cx="919754" cy="301030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>
            <a:off x="277367" y="5707414"/>
            <a:ext cx="802905" cy="614956"/>
          </a:xfrm>
          <a:prstGeom prst="curvedConnector3">
            <a:avLst>
              <a:gd name="adj1" fmla="val 33636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/>
          <p:nvPr/>
        </p:nvCxnSpPr>
        <p:spPr>
          <a:xfrm rot="16200000" flipH="1">
            <a:off x="620395" y="4846085"/>
            <a:ext cx="919754" cy="802905"/>
          </a:xfrm>
          <a:prstGeom prst="curvedConnector3">
            <a:avLst>
              <a:gd name="adj1" fmla="val 3254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/>
          <p:nvPr/>
        </p:nvCxnSpPr>
        <p:spPr>
          <a:xfrm rot="16200000" flipH="1">
            <a:off x="2392264" y="5423679"/>
            <a:ext cx="1009219" cy="22627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/>
          <p:nvPr/>
        </p:nvCxnSpPr>
        <p:spPr>
          <a:xfrm rot="5400000">
            <a:off x="4158755" y="4644161"/>
            <a:ext cx="985365" cy="286997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/>
          <p:nvPr/>
        </p:nvCxnSpPr>
        <p:spPr>
          <a:xfrm rot="16200000" flipH="1">
            <a:off x="1922408" y="5765838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/>
          <p:nvPr/>
        </p:nvCxnSpPr>
        <p:spPr>
          <a:xfrm rot="5400000">
            <a:off x="4269967" y="5669992"/>
            <a:ext cx="1072151" cy="292851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/>
          <p:nvPr/>
        </p:nvCxnSpPr>
        <p:spPr>
          <a:xfrm rot="5400000">
            <a:off x="5557397" y="5739305"/>
            <a:ext cx="764676" cy="401453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/>
          <p:nvPr/>
        </p:nvCxnSpPr>
        <p:spPr>
          <a:xfrm rot="16200000" flipH="1">
            <a:off x="805599" y="1723649"/>
            <a:ext cx="1982744" cy="1579377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>
          <a:xfrm rot="16200000" flipH="1">
            <a:off x="145953" y="675236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/>
          <p:nvPr/>
        </p:nvCxnSpPr>
        <p:spPr>
          <a:xfrm rot="16200000" flipH="1">
            <a:off x="2573817" y="3517554"/>
            <a:ext cx="760143" cy="734452"/>
          </a:xfrm>
          <a:prstGeom prst="curvedConnector3">
            <a:avLst>
              <a:gd name="adj1" fmla="val 42318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/>
          <p:nvPr/>
        </p:nvCxnSpPr>
        <p:spPr>
          <a:xfrm rot="16200000" flipH="1">
            <a:off x="2447068" y="3627941"/>
            <a:ext cx="919754" cy="802905"/>
          </a:xfrm>
          <a:prstGeom prst="curvedConnector3">
            <a:avLst>
              <a:gd name="adj1" fmla="val 3254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Curved Connector 64"/>
          <p:cNvCxnSpPr/>
          <p:nvPr/>
        </p:nvCxnSpPr>
        <p:spPr>
          <a:xfrm rot="5400000">
            <a:off x="-15567" y="4318712"/>
            <a:ext cx="1009219" cy="226272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-401453" y="-118628"/>
            <a:ext cx="9915885" cy="5006175"/>
            <a:chOff x="-401453" y="-118628"/>
            <a:chExt cx="9915885" cy="5006175"/>
          </a:xfrm>
        </p:grpSpPr>
        <p:cxnSp>
          <p:nvCxnSpPr>
            <p:cNvPr id="58" name="Curved Connector 57"/>
            <p:cNvCxnSpPr/>
            <p:nvPr/>
          </p:nvCxnSpPr>
          <p:spPr>
            <a:xfrm rot="16200000" flipH="1">
              <a:off x="708760" y="425285"/>
              <a:ext cx="976596" cy="23357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oup 39"/>
            <p:cNvGrpSpPr/>
            <p:nvPr/>
          </p:nvGrpSpPr>
          <p:grpSpPr>
            <a:xfrm>
              <a:off x="-401453" y="-118628"/>
              <a:ext cx="9915885" cy="5006175"/>
              <a:chOff x="-401453" y="-118628"/>
              <a:chExt cx="9915885" cy="5006175"/>
            </a:xfrm>
          </p:grpSpPr>
          <p:cxnSp>
            <p:nvCxnSpPr>
              <p:cNvPr id="59" name="Curved Connector 58"/>
              <p:cNvCxnSpPr/>
              <p:nvPr/>
            </p:nvCxnSpPr>
            <p:spPr>
              <a:xfrm rot="5400000">
                <a:off x="3592830" y="1989950"/>
                <a:ext cx="919753" cy="802905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rgbClr val="21564C">
                    <a:alpha val="38000"/>
                  </a:srgb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urved Connector 59"/>
              <p:cNvCxnSpPr/>
              <p:nvPr/>
            </p:nvCxnSpPr>
            <p:spPr>
              <a:xfrm rot="16200000" flipH="1">
                <a:off x="8930028" y="4303144"/>
                <a:ext cx="767355" cy="401452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rgbClr val="21564C">
                    <a:alpha val="38000"/>
                  </a:srgb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urved Connector 60"/>
              <p:cNvCxnSpPr/>
              <p:nvPr/>
            </p:nvCxnSpPr>
            <p:spPr>
              <a:xfrm rot="16200000" flipH="1">
                <a:off x="7394461" y="62983"/>
                <a:ext cx="764676" cy="401453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rgbClr val="21564C">
                    <a:alpha val="38000"/>
                  </a:srgb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urved Connector 61"/>
              <p:cNvCxnSpPr/>
              <p:nvPr/>
            </p:nvCxnSpPr>
            <p:spPr>
              <a:xfrm rot="16200000" flipH="1">
                <a:off x="5091428" y="363135"/>
                <a:ext cx="919754" cy="301030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rgbClr val="21564C">
                    <a:alpha val="38000"/>
                  </a:srgb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urved Connector 62"/>
              <p:cNvCxnSpPr/>
              <p:nvPr/>
            </p:nvCxnSpPr>
            <p:spPr>
              <a:xfrm rot="16200000" flipH="1">
                <a:off x="8726976" y="2104406"/>
                <a:ext cx="919754" cy="301030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rgbClr val="21564C">
                    <a:alpha val="38000"/>
                  </a:srgb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urved Connector 63"/>
              <p:cNvCxnSpPr/>
              <p:nvPr/>
            </p:nvCxnSpPr>
            <p:spPr>
              <a:xfrm rot="5400000">
                <a:off x="-459877" y="2156677"/>
                <a:ext cx="919754" cy="802905"/>
              </a:xfrm>
              <a:prstGeom prst="curvedConnector3">
                <a:avLst>
                  <a:gd name="adj1" fmla="val 32540"/>
                </a:avLst>
              </a:prstGeom>
              <a:ln>
                <a:solidFill>
                  <a:srgbClr val="21564C">
                    <a:alpha val="38000"/>
                  </a:srgb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Curved Connector 65"/>
              <p:cNvCxnSpPr/>
              <p:nvPr/>
            </p:nvCxnSpPr>
            <p:spPr>
              <a:xfrm>
                <a:off x="7576072" y="2714798"/>
                <a:ext cx="978964" cy="303208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rgbClr val="21564C">
                    <a:alpha val="38000"/>
                  </a:srgb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Curved Connector 66"/>
              <p:cNvCxnSpPr/>
              <p:nvPr/>
            </p:nvCxnSpPr>
            <p:spPr>
              <a:xfrm rot="5400000">
                <a:off x="2725312" y="473838"/>
                <a:ext cx="919754" cy="802905"/>
              </a:xfrm>
              <a:prstGeom prst="curvedConnector3">
                <a:avLst>
                  <a:gd name="adj1" fmla="val 32540"/>
                </a:avLst>
              </a:prstGeom>
              <a:ln>
                <a:solidFill>
                  <a:srgbClr val="21564C">
                    <a:alpha val="38000"/>
                  </a:srgb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2" name="Rectangle 41"/>
          <p:cNvSpPr/>
          <p:nvPr/>
        </p:nvSpPr>
        <p:spPr>
          <a:xfrm>
            <a:off x="-63466" y="6434048"/>
            <a:ext cx="2981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EE Slawson Tempel, © WUSTL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7367" y="3804974"/>
            <a:ext cx="8501676" cy="8501676"/>
          </a:xfrm>
          <a:prstGeom prst="ellipse">
            <a:avLst/>
          </a:prstGeom>
          <a:gradFill flip="none" rotWithShape="1">
            <a:gsLst>
              <a:gs pos="0">
                <a:srgbClr val="FFCC66"/>
              </a:gs>
              <a:gs pos="88000">
                <a:schemeClr val="accent2">
                  <a:lumMod val="75000"/>
                </a:schemeClr>
              </a:gs>
              <a:gs pos="100000">
                <a:srgbClr val="FFCC66"/>
              </a:gs>
              <a:gs pos="52000">
                <a:srgbClr val="FFCC66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CC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urved Connector 5"/>
          <p:cNvCxnSpPr/>
          <p:nvPr/>
        </p:nvCxnSpPr>
        <p:spPr>
          <a:xfrm>
            <a:off x="1313843" y="4417249"/>
            <a:ext cx="802905" cy="614956"/>
          </a:xfrm>
          <a:prstGeom prst="curvedConnector3">
            <a:avLst>
              <a:gd name="adj1" fmla="val 33636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6"/>
          <p:cNvCxnSpPr/>
          <p:nvPr/>
        </p:nvCxnSpPr>
        <p:spPr>
          <a:xfrm rot="16200000" flipH="1">
            <a:off x="3506269" y="3647104"/>
            <a:ext cx="1009219" cy="22627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urved Connector 7"/>
          <p:cNvCxnSpPr/>
          <p:nvPr/>
        </p:nvCxnSpPr>
        <p:spPr>
          <a:xfrm rot="16200000" flipH="1">
            <a:off x="3262685" y="5305960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/>
          <p:nvPr/>
        </p:nvCxnSpPr>
        <p:spPr>
          <a:xfrm rot="5400000">
            <a:off x="7065553" y="4496593"/>
            <a:ext cx="612278" cy="584814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 rot="5400000">
            <a:off x="6494882" y="5582888"/>
            <a:ext cx="767355" cy="40145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/>
          <p:nvPr/>
        </p:nvCxnSpPr>
        <p:spPr>
          <a:xfrm rot="16200000" flipH="1">
            <a:off x="1656873" y="3863398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>
          <a:xfrm rot="5400000">
            <a:off x="5068784" y="3800360"/>
            <a:ext cx="1072151" cy="292851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rot="5400000">
            <a:off x="6094768" y="3899797"/>
            <a:ext cx="764676" cy="401453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rot="5400000">
            <a:off x="4342076" y="3564993"/>
            <a:ext cx="919754" cy="301030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 rot="10800000" flipV="1">
            <a:off x="5306596" y="4787660"/>
            <a:ext cx="833866" cy="76467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rot="5400000">
            <a:off x="7798219" y="5709299"/>
            <a:ext cx="919754" cy="301030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>
            <a:off x="277367" y="5707414"/>
            <a:ext cx="802905" cy="614956"/>
          </a:xfrm>
          <a:prstGeom prst="curvedConnector3">
            <a:avLst>
              <a:gd name="adj1" fmla="val 33636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/>
          <p:nvPr/>
        </p:nvCxnSpPr>
        <p:spPr>
          <a:xfrm rot="16200000" flipH="1">
            <a:off x="620395" y="4846085"/>
            <a:ext cx="919754" cy="802905"/>
          </a:xfrm>
          <a:prstGeom prst="curvedConnector3">
            <a:avLst>
              <a:gd name="adj1" fmla="val 3254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/>
          <p:nvPr/>
        </p:nvCxnSpPr>
        <p:spPr>
          <a:xfrm rot="16200000" flipH="1">
            <a:off x="2392264" y="5423679"/>
            <a:ext cx="1009219" cy="22627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/>
          <p:nvPr/>
        </p:nvCxnSpPr>
        <p:spPr>
          <a:xfrm rot="5400000">
            <a:off x="4158755" y="4644161"/>
            <a:ext cx="985365" cy="286997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/>
          <p:nvPr/>
        </p:nvCxnSpPr>
        <p:spPr>
          <a:xfrm rot="16200000" flipH="1">
            <a:off x="1922408" y="5765838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/>
          <p:nvPr/>
        </p:nvCxnSpPr>
        <p:spPr>
          <a:xfrm rot="5400000">
            <a:off x="4269967" y="5669992"/>
            <a:ext cx="1072151" cy="292851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/>
          <p:nvPr/>
        </p:nvCxnSpPr>
        <p:spPr>
          <a:xfrm rot="5400000">
            <a:off x="5557397" y="5739305"/>
            <a:ext cx="764676" cy="401453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/>
          <p:nvPr/>
        </p:nvCxnSpPr>
        <p:spPr>
          <a:xfrm rot="16200000" flipH="1">
            <a:off x="805599" y="1723649"/>
            <a:ext cx="1982744" cy="1579377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>
          <a:xfrm rot="16200000" flipH="1">
            <a:off x="145953" y="675236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/>
          <p:nvPr/>
        </p:nvCxnSpPr>
        <p:spPr>
          <a:xfrm rot="16200000" flipH="1">
            <a:off x="2447068" y="3627941"/>
            <a:ext cx="919754" cy="802905"/>
          </a:xfrm>
          <a:prstGeom prst="curvedConnector3">
            <a:avLst>
              <a:gd name="adj1" fmla="val 3254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urved Connector 67"/>
          <p:cNvCxnSpPr/>
          <p:nvPr/>
        </p:nvCxnSpPr>
        <p:spPr>
          <a:xfrm rot="16200000" flipH="1">
            <a:off x="709833" y="1817653"/>
            <a:ext cx="1982744" cy="1579377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Curved Connector 68"/>
          <p:cNvCxnSpPr/>
          <p:nvPr/>
        </p:nvCxnSpPr>
        <p:spPr>
          <a:xfrm rot="16200000" flipH="1">
            <a:off x="2573817" y="3517554"/>
            <a:ext cx="760143" cy="734452"/>
          </a:xfrm>
          <a:prstGeom prst="curvedConnector3">
            <a:avLst>
              <a:gd name="adj1" fmla="val 42318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0" name="Group 79"/>
          <p:cNvGrpSpPr/>
          <p:nvPr/>
        </p:nvGrpSpPr>
        <p:grpSpPr>
          <a:xfrm flipH="1">
            <a:off x="-664217" y="-118628"/>
            <a:ext cx="9915885" cy="5055085"/>
            <a:chOff x="-401453" y="-118628"/>
            <a:chExt cx="9915885" cy="5055085"/>
          </a:xfrm>
        </p:grpSpPr>
        <p:cxnSp>
          <p:nvCxnSpPr>
            <p:cNvPr id="70" name="Curved Connector 69"/>
            <p:cNvCxnSpPr/>
            <p:nvPr/>
          </p:nvCxnSpPr>
          <p:spPr>
            <a:xfrm rot="16200000" flipH="1">
              <a:off x="708760" y="425285"/>
              <a:ext cx="976596" cy="23357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urved Connector 70"/>
            <p:cNvCxnSpPr/>
            <p:nvPr/>
          </p:nvCxnSpPr>
          <p:spPr>
            <a:xfrm rot="5400000">
              <a:off x="3592830" y="1989950"/>
              <a:ext cx="919753" cy="802905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urved Connector 71"/>
            <p:cNvCxnSpPr/>
            <p:nvPr/>
          </p:nvCxnSpPr>
          <p:spPr>
            <a:xfrm rot="16200000" flipH="1">
              <a:off x="8930028" y="4303144"/>
              <a:ext cx="767355" cy="40145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urved Connector 72"/>
            <p:cNvCxnSpPr/>
            <p:nvPr/>
          </p:nvCxnSpPr>
          <p:spPr>
            <a:xfrm rot="16200000" flipH="1">
              <a:off x="7394461" y="62983"/>
              <a:ext cx="764676" cy="401453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urved Connector 73"/>
            <p:cNvCxnSpPr/>
            <p:nvPr/>
          </p:nvCxnSpPr>
          <p:spPr>
            <a:xfrm rot="16200000" flipH="1">
              <a:off x="5091428" y="363135"/>
              <a:ext cx="919754" cy="30103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urved Connector 74"/>
            <p:cNvCxnSpPr/>
            <p:nvPr/>
          </p:nvCxnSpPr>
          <p:spPr>
            <a:xfrm rot="16200000" flipH="1">
              <a:off x="8726976" y="2104406"/>
              <a:ext cx="919754" cy="30103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urved Connector 75"/>
            <p:cNvCxnSpPr/>
            <p:nvPr/>
          </p:nvCxnSpPr>
          <p:spPr>
            <a:xfrm rot="5400000">
              <a:off x="-459877" y="2156677"/>
              <a:ext cx="919754" cy="802905"/>
            </a:xfrm>
            <a:prstGeom prst="curvedConnector3">
              <a:avLst>
                <a:gd name="adj1" fmla="val 3254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urved Connector 76"/>
            <p:cNvCxnSpPr/>
            <p:nvPr/>
          </p:nvCxnSpPr>
          <p:spPr>
            <a:xfrm rot="5400000">
              <a:off x="-15567" y="4318712"/>
              <a:ext cx="1009219" cy="22627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urved Connector 77"/>
            <p:cNvCxnSpPr/>
            <p:nvPr/>
          </p:nvCxnSpPr>
          <p:spPr>
            <a:xfrm>
              <a:off x="7576072" y="2714798"/>
              <a:ext cx="978964" cy="303208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urved Connector 78"/>
            <p:cNvCxnSpPr/>
            <p:nvPr/>
          </p:nvCxnSpPr>
          <p:spPr>
            <a:xfrm rot="5400000">
              <a:off x="2725312" y="473838"/>
              <a:ext cx="919754" cy="802905"/>
            </a:xfrm>
            <a:prstGeom prst="curvedConnector3">
              <a:avLst>
                <a:gd name="adj1" fmla="val 3254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angle 39"/>
          <p:cNvSpPr/>
          <p:nvPr/>
        </p:nvSpPr>
        <p:spPr>
          <a:xfrm>
            <a:off x="-63466" y="6434048"/>
            <a:ext cx="2981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EE Slawson Tempel, © WUSTL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7367" y="3804974"/>
            <a:ext cx="8501676" cy="8501676"/>
          </a:xfrm>
          <a:prstGeom prst="ellipse">
            <a:avLst/>
          </a:prstGeom>
          <a:gradFill flip="none" rotWithShape="1">
            <a:gsLst>
              <a:gs pos="0">
                <a:srgbClr val="FFCC66"/>
              </a:gs>
              <a:gs pos="88000">
                <a:schemeClr val="accent2">
                  <a:lumMod val="75000"/>
                </a:schemeClr>
              </a:gs>
              <a:gs pos="100000">
                <a:srgbClr val="FFCC66"/>
              </a:gs>
              <a:gs pos="52000">
                <a:srgbClr val="FFCC66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CC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urved Connector 5"/>
          <p:cNvCxnSpPr/>
          <p:nvPr/>
        </p:nvCxnSpPr>
        <p:spPr>
          <a:xfrm>
            <a:off x="1313843" y="4417249"/>
            <a:ext cx="802905" cy="614956"/>
          </a:xfrm>
          <a:prstGeom prst="curvedConnector3">
            <a:avLst>
              <a:gd name="adj1" fmla="val 33636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6"/>
          <p:cNvCxnSpPr/>
          <p:nvPr/>
        </p:nvCxnSpPr>
        <p:spPr>
          <a:xfrm rot="16200000" flipH="1">
            <a:off x="3506269" y="3647104"/>
            <a:ext cx="1009219" cy="22627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urved Connector 7"/>
          <p:cNvCxnSpPr/>
          <p:nvPr/>
        </p:nvCxnSpPr>
        <p:spPr>
          <a:xfrm rot="16200000" flipH="1">
            <a:off x="3262685" y="5305960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/>
          <p:nvPr/>
        </p:nvCxnSpPr>
        <p:spPr>
          <a:xfrm rot="5400000">
            <a:off x="7065553" y="4496593"/>
            <a:ext cx="612278" cy="584814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 rot="5400000">
            <a:off x="6494882" y="5582888"/>
            <a:ext cx="767355" cy="40145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/>
          <p:nvPr/>
        </p:nvCxnSpPr>
        <p:spPr>
          <a:xfrm rot="16200000" flipH="1">
            <a:off x="1656873" y="3863398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>
          <a:xfrm rot="5400000">
            <a:off x="5068784" y="3800360"/>
            <a:ext cx="1072151" cy="292851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rot="5400000">
            <a:off x="6094768" y="3899797"/>
            <a:ext cx="764676" cy="401453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rot="5400000">
            <a:off x="4342076" y="3564993"/>
            <a:ext cx="919754" cy="301030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 rot="10800000" flipV="1">
            <a:off x="5306596" y="4787660"/>
            <a:ext cx="833866" cy="76467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rot="5400000">
            <a:off x="7798219" y="5709299"/>
            <a:ext cx="919754" cy="301030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>
            <a:off x="277367" y="5707414"/>
            <a:ext cx="802905" cy="614956"/>
          </a:xfrm>
          <a:prstGeom prst="curvedConnector3">
            <a:avLst>
              <a:gd name="adj1" fmla="val 33636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/>
          <p:nvPr/>
        </p:nvCxnSpPr>
        <p:spPr>
          <a:xfrm rot="16200000" flipH="1">
            <a:off x="620395" y="4846085"/>
            <a:ext cx="919754" cy="802905"/>
          </a:xfrm>
          <a:prstGeom prst="curvedConnector3">
            <a:avLst>
              <a:gd name="adj1" fmla="val 3254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/>
          <p:nvPr/>
        </p:nvCxnSpPr>
        <p:spPr>
          <a:xfrm rot="16200000" flipH="1">
            <a:off x="2392264" y="5423679"/>
            <a:ext cx="1009219" cy="22627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/>
          <p:nvPr/>
        </p:nvCxnSpPr>
        <p:spPr>
          <a:xfrm rot="5400000">
            <a:off x="4158755" y="4644161"/>
            <a:ext cx="985365" cy="286997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/>
          <p:nvPr/>
        </p:nvCxnSpPr>
        <p:spPr>
          <a:xfrm rot="16200000" flipH="1">
            <a:off x="1922408" y="5765838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/>
          <p:nvPr/>
        </p:nvCxnSpPr>
        <p:spPr>
          <a:xfrm rot="5400000">
            <a:off x="4269967" y="5669992"/>
            <a:ext cx="1072151" cy="292851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/>
          <p:nvPr/>
        </p:nvCxnSpPr>
        <p:spPr>
          <a:xfrm rot="5400000">
            <a:off x="5557397" y="5739305"/>
            <a:ext cx="764676" cy="401453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/>
          <p:nvPr/>
        </p:nvCxnSpPr>
        <p:spPr>
          <a:xfrm rot="16200000" flipH="1">
            <a:off x="805599" y="1723649"/>
            <a:ext cx="1982744" cy="1579377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>
          <a:xfrm rot="16200000" flipH="1">
            <a:off x="145953" y="675236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/>
          <p:nvPr/>
        </p:nvCxnSpPr>
        <p:spPr>
          <a:xfrm rot="16200000" flipH="1">
            <a:off x="2447068" y="3627941"/>
            <a:ext cx="919754" cy="802905"/>
          </a:xfrm>
          <a:prstGeom prst="curvedConnector3">
            <a:avLst>
              <a:gd name="adj1" fmla="val 3254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urved Connector 67"/>
          <p:cNvCxnSpPr/>
          <p:nvPr/>
        </p:nvCxnSpPr>
        <p:spPr>
          <a:xfrm rot="16200000" flipH="1">
            <a:off x="709833" y="1817653"/>
            <a:ext cx="1982744" cy="1579377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rot="16200000" flipH="1">
            <a:off x="64785" y="754641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/>
          <p:nvPr/>
        </p:nvCxnSpPr>
        <p:spPr>
          <a:xfrm rot="16200000" flipH="1">
            <a:off x="2573817" y="3517554"/>
            <a:ext cx="760143" cy="734452"/>
          </a:xfrm>
          <a:prstGeom prst="curvedConnector3">
            <a:avLst>
              <a:gd name="adj1" fmla="val 42318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-401453" y="-118628"/>
            <a:ext cx="9915885" cy="5055085"/>
            <a:chOff x="-401453" y="-118628"/>
            <a:chExt cx="9915885" cy="5055085"/>
          </a:xfrm>
        </p:grpSpPr>
        <p:cxnSp>
          <p:nvCxnSpPr>
            <p:cNvPr id="29" name="Curved Connector 28"/>
            <p:cNvCxnSpPr/>
            <p:nvPr/>
          </p:nvCxnSpPr>
          <p:spPr>
            <a:xfrm rot="16200000" flipH="1">
              <a:off x="708760" y="425285"/>
              <a:ext cx="976596" cy="23357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urved Connector 29"/>
            <p:cNvCxnSpPr/>
            <p:nvPr/>
          </p:nvCxnSpPr>
          <p:spPr>
            <a:xfrm rot="5400000">
              <a:off x="3592830" y="1989950"/>
              <a:ext cx="919753" cy="802905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urved Connector 32"/>
            <p:cNvCxnSpPr/>
            <p:nvPr/>
          </p:nvCxnSpPr>
          <p:spPr>
            <a:xfrm rot="16200000" flipH="1">
              <a:off x="8930028" y="4303144"/>
              <a:ext cx="767355" cy="40145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/>
            <p:nvPr/>
          </p:nvCxnSpPr>
          <p:spPr>
            <a:xfrm rot="16200000" flipH="1">
              <a:off x="7394461" y="62983"/>
              <a:ext cx="764676" cy="401453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urved Connector 39"/>
            <p:cNvCxnSpPr/>
            <p:nvPr/>
          </p:nvCxnSpPr>
          <p:spPr>
            <a:xfrm rot="16200000" flipH="1">
              <a:off x="5091428" y="363135"/>
              <a:ext cx="919754" cy="30103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urved Connector 40"/>
            <p:cNvCxnSpPr/>
            <p:nvPr/>
          </p:nvCxnSpPr>
          <p:spPr>
            <a:xfrm rot="16200000" flipH="1">
              <a:off x="8726976" y="2104406"/>
              <a:ext cx="919754" cy="30103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urved Connector 41"/>
            <p:cNvCxnSpPr/>
            <p:nvPr/>
          </p:nvCxnSpPr>
          <p:spPr>
            <a:xfrm rot="5400000">
              <a:off x="-459877" y="2156677"/>
              <a:ext cx="919754" cy="802905"/>
            </a:xfrm>
            <a:prstGeom prst="curvedConnector3">
              <a:avLst>
                <a:gd name="adj1" fmla="val 3254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urved Connector 42"/>
            <p:cNvCxnSpPr/>
            <p:nvPr/>
          </p:nvCxnSpPr>
          <p:spPr>
            <a:xfrm rot="5400000">
              <a:off x="-15567" y="4318712"/>
              <a:ext cx="1009219" cy="22627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urved Connector 43"/>
            <p:cNvCxnSpPr/>
            <p:nvPr/>
          </p:nvCxnSpPr>
          <p:spPr>
            <a:xfrm>
              <a:off x="7576072" y="2714798"/>
              <a:ext cx="978964" cy="303208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urved Connector 44"/>
            <p:cNvCxnSpPr/>
            <p:nvPr/>
          </p:nvCxnSpPr>
          <p:spPr>
            <a:xfrm rot="5400000">
              <a:off x="2725312" y="473838"/>
              <a:ext cx="919754" cy="802905"/>
            </a:xfrm>
            <a:prstGeom prst="curvedConnector3">
              <a:avLst>
                <a:gd name="adj1" fmla="val 3254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ctangle 46"/>
          <p:cNvSpPr/>
          <p:nvPr/>
        </p:nvSpPr>
        <p:spPr>
          <a:xfrm>
            <a:off x="-63466" y="6434048"/>
            <a:ext cx="2981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EE Slawson Tempel, © WUSTL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7367" y="3804974"/>
            <a:ext cx="8501676" cy="8501676"/>
          </a:xfrm>
          <a:prstGeom prst="ellipse">
            <a:avLst/>
          </a:prstGeom>
          <a:gradFill flip="none" rotWithShape="1">
            <a:gsLst>
              <a:gs pos="0">
                <a:srgbClr val="FFCC66"/>
              </a:gs>
              <a:gs pos="88000">
                <a:schemeClr val="accent2">
                  <a:lumMod val="75000"/>
                </a:schemeClr>
              </a:gs>
              <a:gs pos="100000">
                <a:srgbClr val="FFCC66"/>
              </a:gs>
              <a:gs pos="52000">
                <a:srgbClr val="FFCC66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CC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urved Connector 5"/>
          <p:cNvCxnSpPr/>
          <p:nvPr/>
        </p:nvCxnSpPr>
        <p:spPr>
          <a:xfrm>
            <a:off x="1313843" y="4417249"/>
            <a:ext cx="802905" cy="614956"/>
          </a:xfrm>
          <a:prstGeom prst="curvedConnector3">
            <a:avLst>
              <a:gd name="adj1" fmla="val 33636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6"/>
          <p:cNvCxnSpPr/>
          <p:nvPr/>
        </p:nvCxnSpPr>
        <p:spPr>
          <a:xfrm rot="16200000" flipH="1">
            <a:off x="3506269" y="3647104"/>
            <a:ext cx="1009219" cy="22627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urved Connector 7"/>
          <p:cNvCxnSpPr/>
          <p:nvPr/>
        </p:nvCxnSpPr>
        <p:spPr>
          <a:xfrm rot="16200000" flipH="1">
            <a:off x="3262685" y="5305960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/>
          <p:nvPr/>
        </p:nvCxnSpPr>
        <p:spPr>
          <a:xfrm rot="5400000">
            <a:off x="7065553" y="4496593"/>
            <a:ext cx="612278" cy="584814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 rot="5400000">
            <a:off x="6494882" y="5582888"/>
            <a:ext cx="767355" cy="40145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/>
          <p:nvPr/>
        </p:nvCxnSpPr>
        <p:spPr>
          <a:xfrm rot="16200000" flipH="1">
            <a:off x="1656873" y="3863398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>
          <a:xfrm rot="5400000">
            <a:off x="5068784" y="3800360"/>
            <a:ext cx="1072151" cy="292851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rot="5400000">
            <a:off x="6094768" y="3899797"/>
            <a:ext cx="764676" cy="401453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rot="5400000">
            <a:off x="4342076" y="3564993"/>
            <a:ext cx="919754" cy="301030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 rot="10800000" flipV="1">
            <a:off x="5306596" y="4787660"/>
            <a:ext cx="833866" cy="76467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rot="5400000">
            <a:off x="7798219" y="5709299"/>
            <a:ext cx="919754" cy="301030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>
            <a:off x="277367" y="5707414"/>
            <a:ext cx="802905" cy="614956"/>
          </a:xfrm>
          <a:prstGeom prst="curvedConnector3">
            <a:avLst>
              <a:gd name="adj1" fmla="val 33636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/>
          <p:nvPr/>
        </p:nvCxnSpPr>
        <p:spPr>
          <a:xfrm rot="16200000" flipH="1">
            <a:off x="620395" y="4846085"/>
            <a:ext cx="919754" cy="802905"/>
          </a:xfrm>
          <a:prstGeom prst="curvedConnector3">
            <a:avLst>
              <a:gd name="adj1" fmla="val 3254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/>
          <p:nvPr/>
        </p:nvCxnSpPr>
        <p:spPr>
          <a:xfrm rot="16200000" flipH="1">
            <a:off x="2392264" y="5423679"/>
            <a:ext cx="1009219" cy="22627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/>
          <p:nvPr/>
        </p:nvCxnSpPr>
        <p:spPr>
          <a:xfrm rot="5400000">
            <a:off x="4158755" y="4644161"/>
            <a:ext cx="985365" cy="286997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/>
          <p:nvPr/>
        </p:nvCxnSpPr>
        <p:spPr>
          <a:xfrm rot="16200000" flipH="1">
            <a:off x="1922408" y="5765838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/>
          <p:nvPr/>
        </p:nvCxnSpPr>
        <p:spPr>
          <a:xfrm rot="5400000">
            <a:off x="4269967" y="5669992"/>
            <a:ext cx="1072151" cy="292851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/>
          <p:nvPr/>
        </p:nvCxnSpPr>
        <p:spPr>
          <a:xfrm rot="5400000">
            <a:off x="5557397" y="5739305"/>
            <a:ext cx="764676" cy="401453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/>
          <p:nvPr/>
        </p:nvCxnSpPr>
        <p:spPr>
          <a:xfrm rot="16200000" flipH="1">
            <a:off x="2447068" y="3627941"/>
            <a:ext cx="919754" cy="802905"/>
          </a:xfrm>
          <a:prstGeom prst="curvedConnector3">
            <a:avLst>
              <a:gd name="adj1" fmla="val 3254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urved Connector 67"/>
          <p:cNvCxnSpPr/>
          <p:nvPr/>
        </p:nvCxnSpPr>
        <p:spPr>
          <a:xfrm rot="16200000" flipH="1">
            <a:off x="709833" y="1817653"/>
            <a:ext cx="1982744" cy="1579377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rot="16200000" flipH="1">
            <a:off x="64785" y="754641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 rot="1140000">
            <a:off x="1011450" y="-800388"/>
            <a:ext cx="3116738" cy="3648039"/>
            <a:chOff x="204377" y="616812"/>
            <a:chExt cx="3116738" cy="3648039"/>
          </a:xfrm>
        </p:grpSpPr>
        <p:cxnSp>
          <p:nvCxnSpPr>
            <p:cNvPr id="22" name="Curved Connector 21"/>
            <p:cNvCxnSpPr/>
            <p:nvPr/>
          </p:nvCxnSpPr>
          <p:spPr>
            <a:xfrm rot="16200000" flipH="1">
              <a:off x="805599" y="1723649"/>
              <a:ext cx="1982744" cy="1579377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E1A10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urved Connector 22"/>
            <p:cNvCxnSpPr/>
            <p:nvPr/>
          </p:nvCxnSpPr>
          <p:spPr>
            <a:xfrm rot="16200000" flipH="1">
              <a:off x="145953" y="675236"/>
              <a:ext cx="919753" cy="802905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urved Connector 27"/>
            <p:cNvCxnSpPr/>
            <p:nvPr/>
          </p:nvCxnSpPr>
          <p:spPr>
            <a:xfrm rot="16200000" flipH="1">
              <a:off x="2573817" y="3517554"/>
              <a:ext cx="760143" cy="734452"/>
            </a:xfrm>
            <a:prstGeom prst="curvedConnector3">
              <a:avLst>
                <a:gd name="adj1" fmla="val 42318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-401453" y="-118628"/>
            <a:ext cx="9915885" cy="5006175"/>
            <a:chOff x="-401453" y="-118628"/>
            <a:chExt cx="9915885" cy="5006175"/>
          </a:xfrm>
        </p:grpSpPr>
        <p:cxnSp>
          <p:nvCxnSpPr>
            <p:cNvPr id="30" name="Curved Connector 29"/>
            <p:cNvCxnSpPr/>
            <p:nvPr/>
          </p:nvCxnSpPr>
          <p:spPr>
            <a:xfrm rot="5400000">
              <a:off x="708760" y="425285"/>
              <a:ext cx="976596" cy="23357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urved Connector 32"/>
            <p:cNvCxnSpPr/>
            <p:nvPr/>
          </p:nvCxnSpPr>
          <p:spPr>
            <a:xfrm rot="16200000" flipH="1">
              <a:off x="3592830" y="1989950"/>
              <a:ext cx="919753" cy="802905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/>
            <p:nvPr/>
          </p:nvCxnSpPr>
          <p:spPr>
            <a:xfrm rot="5400000">
              <a:off x="8930028" y="4303144"/>
              <a:ext cx="767355" cy="40145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urved Connector 39"/>
            <p:cNvCxnSpPr/>
            <p:nvPr/>
          </p:nvCxnSpPr>
          <p:spPr>
            <a:xfrm rot="5400000">
              <a:off x="7394461" y="62983"/>
              <a:ext cx="764676" cy="401453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urved Connector 40"/>
            <p:cNvCxnSpPr/>
            <p:nvPr/>
          </p:nvCxnSpPr>
          <p:spPr>
            <a:xfrm rot="5400000">
              <a:off x="5091428" y="363135"/>
              <a:ext cx="919754" cy="30103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urved Connector 41"/>
            <p:cNvCxnSpPr/>
            <p:nvPr/>
          </p:nvCxnSpPr>
          <p:spPr>
            <a:xfrm rot="5400000">
              <a:off x="8726976" y="2104406"/>
              <a:ext cx="919754" cy="30103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urved Connector 42"/>
            <p:cNvCxnSpPr/>
            <p:nvPr/>
          </p:nvCxnSpPr>
          <p:spPr>
            <a:xfrm rot="16200000" flipH="1">
              <a:off x="-459877" y="2156677"/>
              <a:ext cx="919754" cy="802905"/>
            </a:xfrm>
            <a:prstGeom prst="curvedConnector3">
              <a:avLst>
                <a:gd name="adj1" fmla="val 3254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urved Connector 43"/>
            <p:cNvCxnSpPr/>
            <p:nvPr/>
          </p:nvCxnSpPr>
          <p:spPr>
            <a:xfrm rot="16200000" flipH="1">
              <a:off x="-216293" y="4269802"/>
              <a:ext cx="1009219" cy="22627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urved Connector 44"/>
            <p:cNvCxnSpPr/>
            <p:nvPr/>
          </p:nvCxnSpPr>
          <p:spPr>
            <a:xfrm flipH="1">
              <a:off x="7576072" y="2714798"/>
              <a:ext cx="978964" cy="303208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urved Connector 45"/>
            <p:cNvCxnSpPr/>
            <p:nvPr/>
          </p:nvCxnSpPr>
          <p:spPr>
            <a:xfrm rot="16200000" flipH="1">
              <a:off x="2725312" y="473838"/>
              <a:ext cx="919754" cy="802905"/>
            </a:xfrm>
            <a:prstGeom prst="curvedConnector3">
              <a:avLst>
                <a:gd name="adj1" fmla="val 3254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Rectangle 47"/>
          <p:cNvSpPr/>
          <p:nvPr/>
        </p:nvSpPr>
        <p:spPr>
          <a:xfrm>
            <a:off x="-63466" y="6434048"/>
            <a:ext cx="2981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EE Slawson Tempel, © WUSTL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7367" y="3804974"/>
            <a:ext cx="8501676" cy="8501676"/>
          </a:xfrm>
          <a:prstGeom prst="ellipse">
            <a:avLst/>
          </a:prstGeom>
          <a:gradFill flip="none" rotWithShape="1">
            <a:gsLst>
              <a:gs pos="0">
                <a:srgbClr val="FFCC66"/>
              </a:gs>
              <a:gs pos="88000">
                <a:schemeClr val="accent2">
                  <a:lumMod val="75000"/>
                </a:schemeClr>
              </a:gs>
              <a:gs pos="100000">
                <a:srgbClr val="FFCC66"/>
              </a:gs>
              <a:gs pos="52000">
                <a:srgbClr val="FFCC66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CC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urved Connector 5"/>
          <p:cNvCxnSpPr/>
          <p:nvPr/>
        </p:nvCxnSpPr>
        <p:spPr>
          <a:xfrm>
            <a:off x="1313843" y="4417249"/>
            <a:ext cx="802905" cy="614956"/>
          </a:xfrm>
          <a:prstGeom prst="curvedConnector3">
            <a:avLst>
              <a:gd name="adj1" fmla="val 33636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6"/>
          <p:cNvCxnSpPr/>
          <p:nvPr/>
        </p:nvCxnSpPr>
        <p:spPr>
          <a:xfrm rot="16200000" flipH="1">
            <a:off x="3506269" y="3647104"/>
            <a:ext cx="1009219" cy="22627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urved Connector 7"/>
          <p:cNvCxnSpPr/>
          <p:nvPr/>
        </p:nvCxnSpPr>
        <p:spPr>
          <a:xfrm rot="16200000" flipH="1">
            <a:off x="3262685" y="5305960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/>
          <p:nvPr/>
        </p:nvCxnSpPr>
        <p:spPr>
          <a:xfrm rot="5400000">
            <a:off x="7065553" y="4496593"/>
            <a:ext cx="612278" cy="584814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 rot="5400000">
            <a:off x="6494882" y="5582888"/>
            <a:ext cx="767355" cy="40145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/>
          <p:nvPr/>
        </p:nvCxnSpPr>
        <p:spPr>
          <a:xfrm rot="16200000" flipH="1">
            <a:off x="1656873" y="3863398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>
          <a:xfrm rot="5400000">
            <a:off x="5068784" y="3800360"/>
            <a:ext cx="1072151" cy="292851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rot="5400000">
            <a:off x="6094768" y="3899797"/>
            <a:ext cx="764676" cy="401453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rot="5400000">
            <a:off x="4342076" y="3564993"/>
            <a:ext cx="919754" cy="301030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 rot="10800000" flipV="1">
            <a:off x="5306596" y="4787660"/>
            <a:ext cx="833866" cy="76467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rot="5400000">
            <a:off x="7798219" y="5709299"/>
            <a:ext cx="919754" cy="301030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>
            <a:off x="277367" y="5707414"/>
            <a:ext cx="802905" cy="614956"/>
          </a:xfrm>
          <a:prstGeom prst="curvedConnector3">
            <a:avLst>
              <a:gd name="adj1" fmla="val 33636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/>
          <p:nvPr/>
        </p:nvCxnSpPr>
        <p:spPr>
          <a:xfrm rot="16200000" flipH="1">
            <a:off x="620395" y="4846085"/>
            <a:ext cx="919754" cy="802905"/>
          </a:xfrm>
          <a:prstGeom prst="curvedConnector3">
            <a:avLst>
              <a:gd name="adj1" fmla="val 3254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/>
          <p:nvPr/>
        </p:nvCxnSpPr>
        <p:spPr>
          <a:xfrm rot="16200000" flipH="1">
            <a:off x="2392264" y="5423679"/>
            <a:ext cx="1009219" cy="22627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/>
          <p:nvPr/>
        </p:nvCxnSpPr>
        <p:spPr>
          <a:xfrm rot="5400000">
            <a:off x="4158755" y="4644161"/>
            <a:ext cx="985365" cy="286997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/>
          <p:nvPr/>
        </p:nvCxnSpPr>
        <p:spPr>
          <a:xfrm rot="16200000" flipH="1">
            <a:off x="1922408" y="5765838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/>
          <p:nvPr/>
        </p:nvCxnSpPr>
        <p:spPr>
          <a:xfrm rot="5400000">
            <a:off x="4269967" y="5669992"/>
            <a:ext cx="1072151" cy="292851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/>
          <p:nvPr/>
        </p:nvCxnSpPr>
        <p:spPr>
          <a:xfrm rot="5400000">
            <a:off x="5557397" y="5739305"/>
            <a:ext cx="764676" cy="401453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/>
          <p:nvPr/>
        </p:nvCxnSpPr>
        <p:spPr>
          <a:xfrm rot="16200000" flipH="1">
            <a:off x="2447068" y="3627941"/>
            <a:ext cx="919754" cy="802905"/>
          </a:xfrm>
          <a:prstGeom prst="curvedConnector3">
            <a:avLst>
              <a:gd name="adj1" fmla="val 3254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urved Connector 67"/>
          <p:cNvCxnSpPr/>
          <p:nvPr/>
        </p:nvCxnSpPr>
        <p:spPr>
          <a:xfrm rot="16200000" flipH="1">
            <a:off x="709833" y="1817653"/>
            <a:ext cx="1982744" cy="1579377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rot="16200000" flipH="1">
            <a:off x="64785" y="754641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28"/>
          <p:cNvGrpSpPr/>
          <p:nvPr/>
        </p:nvGrpSpPr>
        <p:grpSpPr>
          <a:xfrm rot="4140000">
            <a:off x="2858127" y="-1579526"/>
            <a:ext cx="3116738" cy="3648039"/>
            <a:chOff x="204377" y="616812"/>
            <a:chExt cx="3116738" cy="3648039"/>
          </a:xfrm>
        </p:grpSpPr>
        <p:cxnSp>
          <p:nvCxnSpPr>
            <p:cNvPr id="22" name="Curved Connector 21"/>
            <p:cNvCxnSpPr/>
            <p:nvPr/>
          </p:nvCxnSpPr>
          <p:spPr>
            <a:xfrm rot="16200000" flipH="1">
              <a:off x="805599" y="1723649"/>
              <a:ext cx="1982744" cy="1579377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E1A10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urved Connector 22"/>
            <p:cNvCxnSpPr/>
            <p:nvPr/>
          </p:nvCxnSpPr>
          <p:spPr>
            <a:xfrm rot="16200000" flipH="1">
              <a:off x="145953" y="675236"/>
              <a:ext cx="919753" cy="802905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urved Connector 27"/>
            <p:cNvCxnSpPr/>
            <p:nvPr/>
          </p:nvCxnSpPr>
          <p:spPr>
            <a:xfrm rot="16200000" flipH="1">
              <a:off x="2573817" y="3517554"/>
              <a:ext cx="760143" cy="734452"/>
            </a:xfrm>
            <a:prstGeom prst="curvedConnector3">
              <a:avLst>
                <a:gd name="adj1" fmla="val 42318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-401453" y="-118628"/>
            <a:ext cx="9915885" cy="5055085"/>
            <a:chOff x="-401453" y="-118628"/>
            <a:chExt cx="9915885" cy="5055085"/>
          </a:xfrm>
        </p:grpSpPr>
        <p:cxnSp>
          <p:nvCxnSpPr>
            <p:cNvPr id="30" name="Curved Connector 29"/>
            <p:cNvCxnSpPr/>
            <p:nvPr/>
          </p:nvCxnSpPr>
          <p:spPr>
            <a:xfrm rot="16200000" flipH="1">
              <a:off x="708760" y="425285"/>
              <a:ext cx="976596" cy="23357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urved Connector 32"/>
            <p:cNvCxnSpPr/>
            <p:nvPr/>
          </p:nvCxnSpPr>
          <p:spPr>
            <a:xfrm rot="5400000">
              <a:off x="3592830" y="1989950"/>
              <a:ext cx="919753" cy="802905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/>
            <p:nvPr/>
          </p:nvCxnSpPr>
          <p:spPr>
            <a:xfrm rot="16200000" flipH="1">
              <a:off x="8930028" y="4303144"/>
              <a:ext cx="767355" cy="40145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urved Connector 39"/>
            <p:cNvCxnSpPr/>
            <p:nvPr/>
          </p:nvCxnSpPr>
          <p:spPr>
            <a:xfrm rot="16200000" flipH="1">
              <a:off x="7394461" y="62983"/>
              <a:ext cx="764676" cy="401453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urved Connector 40"/>
            <p:cNvCxnSpPr/>
            <p:nvPr/>
          </p:nvCxnSpPr>
          <p:spPr>
            <a:xfrm rot="16200000" flipH="1">
              <a:off x="5091428" y="363135"/>
              <a:ext cx="919754" cy="30103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urved Connector 41"/>
            <p:cNvCxnSpPr/>
            <p:nvPr/>
          </p:nvCxnSpPr>
          <p:spPr>
            <a:xfrm rot="16200000" flipH="1">
              <a:off x="8726976" y="2104406"/>
              <a:ext cx="919754" cy="30103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urved Connector 42"/>
            <p:cNvCxnSpPr/>
            <p:nvPr/>
          </p:nvCxnSpPr>
          <p:spPr>
            <a:xfrm rot="5400000">
              <a:off x="-459877" y="2156677"/>
              <a:ext cx="919754" cy="802905"/>
            </a:xfrm>
            <a:prstGeom prst="curvedConnector3">
              <a:avLst>
                <a:gd name="adj1" fmla="val 3254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urved Connector 43"/>
            <p:cNvCxnSpPr/>
            <p:nvPr/>
          </p:nvCxnSpPr>
          <p:spPr>
            <a:xfrm rot="5400000">
              <a:off x="-15567" y="4318712"/>
              <a:ext cx="1009219" cy="22627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urved Connector 44"/>
            <p:cNvCxnSpPr/>
            <p:nvPr/>
          </p:nvCxnSpPr>
          <p:spPr>
            <a:xfrm>
              <a:off x="7576072" y="2714798"/>
              <a:ext cx="978964" cy="303208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urved Connector 45"/>
            <p:cNvCxnSpPr/>
            <p:nvPr/>
          </p:nvCxnSpPr>
          <p:spPr>
            <a:xfrm rot="5400000">
              <a:off x="2725312" y="473838"/>
              <a:ext cx="919754" cy="802905"/>
            </a:xfrm>
            <a:prstGeom prst="curvedConnector3">
              <a:avLst>
                <a:gd name="adj1" fmla="val 3254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Rectangle 47"/>
          <p:cNvSpPr/>
          <p:nvPr/>
        </p:nvSpPr>
        <p:spPr>
          <a:xfrm>
            <a:off x="-63466" y="6434048"/>
            <a:ext cx="2981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EE Slawson Tempel, © WUSTL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7367" y="3804974"/>
            <a:ext cx="8501676" cy="8501676"/>
          </a:xfrm>
          <a:prstGeom prst="ellipse">
            <a:avLst/>
          </a:prstGeom>
          <a:gradFill flip="none" rotWithShape="1">
            <a:gsLst>
              <a:gs pos="0">
                <a:srgbClr val="FFCC66"/>
              </a:gs>
              <a:gs pos="88000">
                <a:schemeClr val="accent2">
                  <a:lumMod val="75000"/>
                </a:schemeClr>
              </a:gs>
              <a:gs pos="100000">
                <a:srgbClr val="FFCC66"/>
              </a:gs>
              <a:gs pos="52000">
                <a:srgbClr val="FFCC66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CC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urved Connector 5"/>
          <p:cNvCxnSpPr/>
          <p:nvPr/>
        </p:nvCxnSpPr>
        <p:spPr>
          <a:xfrm>
            <a:off x="1313843" y="4417249"/>
            <a:ext cx="802905" cy="614956"/>
          </a:xfrm>
          <a:prstGeom prst="curvedConnector3">
            <a:avLst>
              <a:gd name="adj1" fmla="val 33636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6"/>
          <p:cNvCxnSpPr/>
          <p:nvPr/>
        </p:nvCxnSpPr>
        <p:spPr>
          <a:xfrm rot="16200000" flipH="1">
            <a:off x="3506269" y="3647104"/>
            <a:ext cx="1009219" cy="22627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urved Connector 7"/>
          <p:cNvCxnSpPr/>
          <p:nvPr/>
        </p:nvCxnSpPr>
        <p:spPr>
          <a:xfrm rot="16200000" flipH="1">
            <a:off x="3262685" y="5305960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/>
          <p:nvPr/>
        </p:nvCxnSpPr>
        <p:spPr>
          <a:xfrm rot="5400000">
            <a:off x="7065553" y="4496593"/>
            <a:ext cx="612278" cy="584814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 rot="5400000">
            <a:off x="6494882" y="5582888"/>
            <a:ext cx="767355" cy="40145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/>
          <p:nvPr/>
        </p:nvCxnSpPr>
        <p:spPr>
          <a:xfrm rot="16200000" flipH="1">
            <a:off x="1656873" y="3863398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>
          <a:xfrm rot="5400000">
            <a:off x="5068784" y="3800360"/>
            <a:ext cx="1072151" cy="292851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rot="5400000">
            <a:off x="6094768" y="3899797"/>
            <a:ext cx="764676" cy="401453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rot="5400000">
            <a:off x="4342076" y="3564993"/>
            <a:ext cx="919754" cy="301030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 rot="10800000" flipV="1">
            <a:off x="5306596" y="4787660"/>
            <a:ext cx="833866" cy="76467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rot="5400000">
            <a:off x="7798219" y="5709299"/>
            <a:ext cx="919754" cy="301030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>
            <a:off x="277367" y="5707414"/>
            <a:ext cx="802905" cy="614956"/>
          </a:xfrm>
          <a:prstGeom prst="curvedConnector3">
            <a:avLst>
              <a:gd name="adj1" fmla="val 33636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/>
          <p:nvPr/>
        </p:nvCxnSpPr>
        <p:spPr>
          <a:xfrm rot="16200000" flipH="1">
            <a:off x="620395" y="4846085"/>
            <a:ext cx="919754" cy="802905"/>
          </a:xfrm>
          <a:prstGeom prst="curvedConnector3">
            <a:avLst>
              <a:gd name="adj1" fmla="val 3254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/>
          <p:nvPr/>
        </p:nvCxnSpPr>
        <p:spPr>
          <a:xfrm rot="16200000" flipH="1">
            <a:off x="2392264" y="5423679"/>
            <a:ext cx="1009219" cy="22627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/>
          <p:nvPr/>
        </p:nvCxnSpPr>
        <p:spPr>
          <a:xfrm rot="5400000">
            <a:off x="4158755" y="4644161"/>
            <a:ext cx="985365" cy="286997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/>
          <p:nvPr/>
        </p:nvCxnSpPr>
        <p:spPr>
          <a:xfrm rot="16200000" flipH="1">
            <a:off x="1922408" y="5765838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/>
          <p:nvPr/>
        </p:nvCxnSpPr>
        <p:spPr>
          <a:xfrm rot="5400000">
            <a:off x="4269967" y="5669992"/>
            <a:ext cx="1072151" cy="292851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/>
          <p:nvPr/>
        </p:nvCxnSpPr>
        <p:spPr>
          <a:xfrm rot="5400000">
            <a:off x="5557397" y="5739305"/>
            <a:ext cx="764676" cy="401453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/>
          <p:nvPr/>
        </p:nvCxnSpPr>
        <p:spPr>
          <a:xfrm rot="16200000" flipH="1">
            <a:off x="2447068" y="3627941"/>
            <a:ext cx="919754" cy="802905"/>
          </a:xfrm>
          <a:prstGeom prst="curvedConnector3">
            <a:avLst>
              <a:gd name="adj1" fmla="val 3254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urved Connector 67"/>
          <p:cNvCxnSpPr/>
          <p:nvPr/>
        </p:nvCxnSpPr>
        <p:spPr>
          <a:xfrm rot="16200000" flipH="1">
            <a:off x="709833" y="1817653"/>
            <a:ext cx="1982744" cy="1579377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rot="16200000" flipH="1">
            <a:off x="64785" y="754641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28"/>
          <p:cNvGrpSpPr/>
          <p:nvPr/>
        </p:nvGrpSpPr>
        <p:grpSpPr>
          <a:xfrm rot="4479926">
            <a:off x="5565298" y="-550135"/>
            <a:ext cx="3116738" cy="3648039"/>
            <a:chOff x="204377" y="616812"/>
            <a:chExt cx="3116738" cy="3648039"/>
          </a:xfrm>
        </p:grpSpPr>
        <p:cxnSp>
          <p:nvCxnSpPr>
            <p:cNvPr id="22" name="Curved Connector 21"/>
            <p:cNvCxnSpPr/>
            <p:nvPr/>
          </p:nvCxnSpPr>
          <p:spPr>
            <a:xfrm rot="16200000" flipH="1">
              <a:off x="805599" y="1723649"/>
              <a:ext cx="1982744" cy="1579377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E1A10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urved Connector 22"/>
            <p:cNvCxnSpPr/>
            <p:nvPr/>
          </p:nvCxnSpPr>
          <p:spPr>
            <a:xfrm rot="16200000" flipH="1">
              <a:off x="145953" y="675236"/>
              <a:ext cx="919753" cy="802905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urved Connector 27"/>
            <p:cNvCxnSpPr/>
            <p:nvPr/>
          </p:nvCxnSpPr>
          <p:spPr>
            <a:xfrm rot="16200000" flipH="1">
              <a:off x="2573817" y="3517554"/>
              <a:ext cx="760143" cy="734452"/>
            </a:xfrm>
            <a:prstGeom prst="curvedConnector3">
              <a:avLst>
                <a:gd name="adj1" fmla="val 42318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 flipH="1">
            <a:off x="-298326" y="225257"/>
            <a:ext cx="9915885" cy="5055085"/>
            <a:chOff x="-401453" y="-118628"/>
            <a:chExt cx="9915885" cy="5055085"/>
          </a:xfrm>
        </p:grpSpPr>
        <p:cxnSp>
          <p:nvCxnSpPr>
            <p:cNvPr id="29" name="Curved Connector 28"/>
            <p:cNvCxnSpPr/>
            <p:nvPr/>
          </p:nvCxnSpPr>
          <p:spPr>
            <a:xfrm rot="16200000" flipH="1">
              <a:off x="708760" y="425285"/>
              <a:ext cx="976596" cy="23357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urved Connector 29"/>
            <p:cNvCxnSpPr/>
            <p:nvPr/>
          </p:nvCxnSpPr>
          <p:spPr>
            <a:xfrm rot="5400000">
              <a:off x="3592830" y="1989950"/>
              <a:ext cx="919753" cy="802905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urved Connector 32"/>
            <p:cNvCxnSpPr/>
            <p:nvPr/>
          </p:nvCxnSpPr>
          <p:spPr>
            <a:xfrm rot="16200000" flipH="1">
              <a:off x="8930028" y="4303144"/>
              <a:ext cx="767355" cy="40145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/>
            <p:nvPr/>
          </p:nvCxnSpPr>
          <p:spPr>
            <a:xfrm rot="16200000" flipH="1">
              <a:off x="7394461" y="62983"/>
              <a:ext cx="764676" cy="401453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urved Connector 39"/>
            <p:cNvCxnSpPr/>
            <p:nvPr/>
          </p:nvCxnSpPr>
          <p:spPr>
            <a:xfrm rot="16200000" flipH="1">
              <a:off x="5091428" y="363135"/>
              <a:ext cx="919754" cy="30103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urved Connector 40"/>
            <p:cNvCxnSpPr/>
            <p:nvPr/>
          </p:nvCxnSpPr>
          <p:spPr>
            <a:xfrm rot="16200000" flipH="1">
              <a:off x="8726976" y="2104406"/>
              <a:ext cx="919754" cy="30103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urved Connector 41"/>
            <p:cNvCxnSpPr/>
            <p:nvPr/>
          </p:nvCxnSpPr>
          <p:spPr>
            <a:xfrm rot="5400000">
              <a:off x="-459877" y="2156677"/>
              <a:ext cx="919754" cy="802905"/>
            </a:xfrm>
            <a:prstGeom prst="curvedConnector3">
              <a:avLst>
                <a:gd name="adj1" fmla="val 3254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urved Connector 42"/>
            <p:cNvCxnSpPr/>
            <p:nvPr/>
          </p:nvCxnSpPr>
          <p:spPr>
            <a:xfrm rot="5400000">
              <a:off x="-15567" y="4318712"/>
              <a:ext cx="1009219" cy="22627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urved Connector 43"/>
            <p:cNvCxnSpPr/>
            <p:nvPr/>
          </p:nvCxnSpPr>
          <p:spPr>
            <a:xfrm>
              <a:off x="7576072" y="2714798"/>
              <a:ext cx="978964" cy="303208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urved Connector 44"/>
            <p:cNvCxnSpPr/>
            <p:nvPr/>
          </p:nvCxnSpPr>
          <p:spPr>
            <a:xfrm rot="5400000">
              <a:off x="2725312" y="473838"/>
              <a:ext cx="919754" cy="802905"/>
            </a:xfrm>
            <a:prstGeom prst="curvedConnector3">
              <a:avLst>
                <a:gd name="adj1" fmla="val 3254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ctangle 46"/>
          <p:cNvSpPr/>
          <p:nvPr/>
        </p:nvSpPr>
        <p:spPr>
          <a:xfrm>
            <a:off x="-63466" y="6434048"/>
            <a:ext cx="2981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EE Slawson Tempel, © WUSTL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7367" y="3804974"/>
            <a:ext cx="8501676" cy="8501676"/>
          </a:xfrm>
          <a:prstGeom prst="ellipse">
            <a:avLst/>
          </a:prstGeom>
          <a:gradFill flip="none" rotWithShape="1">
            <a:gsLst>
              <a:gs pos="0">
                <a:srgbClr val="FFCC66"/>
              </a:gs>
              <a:gs pos="88000">
                <a:schemeClr val="accent2">
                  <a:lumMod val="75000"/>
                </a:schemeClr>
              </a:gs>
              <a:gs pos="100000">
                <a:srgbClr val="FFCC66"/>
              </a:gs>
              <a:gs pos="52000">
                <a:srgbClr val="FFCC66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CC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urved Connector 5"/>
          <p:cNvCxnSpPr/>
          <p:nvPr/>
        </p:nvCxnSpPr>
        <p:spPr>
          <a:xfrm>
            <a:off x="1313843" y="4417249"/>
            <a:ext cx="802905" cy="614956"/>
          </a:xfrm>
          <a:prstGeom prst="curvedConnector3">
            <a:avLst>
              <a:gd name="adj1" fmla="val 33636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6"/>
          <p:cNvCxnSpPr/>
          <p:nvPr/>
        </p:nvCxnSpPr>
        <p:spPr>
          <a:xfrm rot="16200000" flipH="1">
            <a:off x="3506269" y="3647104"/>
            <a:ext cx="1009219" cy="22627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urved Connector 7"/>
          <p:cNvCxnSpPr/>
          <p:nvPr/>
        </p:nvCxnSpPr>
        <p:spPr>
          <a:xfrm rot="16200000" flipH="1">
            <a:off x="3262685" y="5305960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/>
          <p:nvPr/>
        </p:nvCxnSpPr>
        <p:spPr>
          <a:xfrm rot="5400000">
            <a:off x="7065553" y="4496593"/>
            <a:ext cx="612278" cy="584814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 rot="5400000">
            <a:off x="6494882" y="5582888"/>
            <a:ext cx="767355" cy="40145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/>
          <p:nvPr/>
        </p:nvCxnSpPr>
        <p:spPr>
          <a:xfrm rot="16200000" flipH="1">
            <a:off x="1656873" y="3863398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>
          <a:xfrm rot="5400000">
            <a:off x="5068784" y="3800360"/>
            <a:ext cx="1072151" cy="292851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rot="5400000">
            <a:off x="6094768" y="3899797"/>
            <a:ext cx="764676" cy="401453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rot="5400000">
            <a:off x="4342076" y="3564993"/>
            <a:ext cx="919754" cy="301030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 rot="10800000" flipV="1">
            <a:off x="5306596" y="4787660"/>
            <a:ext cx="833866" cy="76467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rot="5400000">
            <a:off x="7798219" y="5709299"/>
            <a:ext cx="919754" cy="301030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>
            <a:off x="277367" y="5707414"/>
            <a:ext cx="802905" cy="614956"/>
          </a:xfrm>
          <a:prstGeom prst="curvedConnector3">
            <a:avLst>
              <a:gd name="adj1" fmla="val 33636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/>
          <p:nvPr/>
        </p:nvCxnSpPr>
        <p:spPr>
          <a:xfrm rot="16200000" flipH="1">
            <a:off x="620395" y="4846085"/>
            <a:ext cx="919754" cy="802905"/>
          </a:xfrm>
          <a:prstGeom prst="curvedConnector3">
            <a:avLst>
              <a:gd name="adj1" fmla="val 3254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/>
          <p:nvPr/>
        </p:nvCxnSpPr>
        <p:spPr>
          <a:xfrm rot="16200000" flipH="1">
            <a:off x="2392264" y="5423679"/>
            <a:ext cx="1009219" cy="22627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/>
          <p:nvPr/>
        </p:nvCxnSpPr>
        <p:spPr>
          <a:xfrm rot="5400000">
            <a:off x="4158755" y="4644161"/>
            <a:ext cx="985365" cy="286997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/>
          <p:nvPr/>
        </p:nvCxnSpPr>
        <p:spPr>
          <a:xfrm rot="16200000" flipH="1">
            <a:off x="1922408" y="5765838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/>
          <p:nvPr/>
        </p:nvCxnSpPr>
        <p:spPr>
          <a:xfrm rot="5400000">
            <a:off x="4269967" y="5669992"/>
            <a:ext cx="1072151" cy="292851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/>
          <p:nvPr/>
        </p:nvCxnSpPr>
        <p:spPr>
          <a:xfrm rot="5400000">
            <a:off x="5557397" y="5739305"/>
            <a:ext cx="764676" cy="401453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/>
          <p:nvPr/>
        </p:nvCxnSpPr>
        <p:spPr>
          <a:xfrm rot="16200000" flipH="1">
            <a:off x="2447068" y="3627941"/>
            <a:ext cx="919754" cy="802905"/>
          </a:xfrm>
          <a:prstGeom prst="curvedConnector3">
            <a:avLst>
              <a:gd name="adj1" fmla="val 3254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urved Connector 67"/>
          <p:cNvCxnSpPr/>
          <p:nvPr/>
        </p:nvCxnSpPr>
        <p:spPr>
          <a:xfrm rot="16200000" flipH="1">
            <a:off x="709833" y="1817653"/>
            <a:ext cx="1982744" cy="1579377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rot="16200000" flipH="1">
            <a:off x="64785" y="754641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/>
          <p:nvPr/>
        </p:nvCxnSpPr>
        <p:spPr>
          <a:xfrm rot="5400000">
            <a:off x="5043280" y="1776154"/>
            <a:ext cx="2447513" cy="821598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>
          <a:xfrm rot="5400000">
            <a:off x="6159559" y="298204"/>
            <a:ext cx="1191926" cy="155378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/>
          <p:nvPr/>
        </p:nvCxnSpPr>
        <p:spPr>
          <a:xfrm rot="5400000">
            <a:off x="5243040" y="3731057"/>
            <a:ext cx="933544" cy="292850"/>
          </a:xfrm>
          <a:prstGeom prst="curvedConnector3">
            <a:avLst>
              <a:gd name="adj1" fmla="val 64075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/>
          <p:nvPr/>
        </p:nvCxnSpPr>
        <p:spPr>
          <a:xfrm rot="16200000" flipH="1">
            <a:off x="708760" y="425285"/>
            <a:ext cx="976596" cy="233572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-401453" y="-118628"/>
            <a:ext cx="9915885" cy="5055085"/>
            <a:chOff x="-401453" y="-118628"/>
            <a:chExt cx="9915885" cy="5055085"/>
          </a:xfrm>
        </p:grpSpPr>
        <p:cxnSp>
          <p:nvCxnSpPr>
            <p:cNvPr id="52" name="Curved Connector 51"/>
            <p:cNvCxnSpPr/>
            <p:nvPr/>
          </p:nvCxnSpPr>
          <p:spPr>
            <a:xfrm rot="5400000">
              <a:off x="3592830" y="1989950"/>
              <a:ext cx="919753" cy="802905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urved Connector 52"/>
            <p:cNvCxnSpPr/>
            <p:nvPr/>
          </p:nvCxnSpPr>
          <p:spPr>
            <a:xfrm rot="16200000" flipH="1">
              <a:off x="8930028" y="4303144"/>
              <a:ext cx="767355" cy="40145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urved Connector 55"/>
            <p:cNvCxnSpPr/>
            <p:nvPr/>
          </p:nvCxnSpPr>
          <p:spPr>
            <a:xfrm rot="16200000" flipH="1">
              <a:off x="7394461" y="62983"/>
              <a:ext cx="764676" cy="401453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urved Connector 56"/>
            <p:cNvCxnSpPr/>
            <p:nvPr/>
          </p:nvCxnSpPr>
          <p:spPr>
            <a:xfrm rot="16200000" flipH="1">
              <a:off x="5091428" y="363135"/>
              <a:ext cx="919754" cy="30103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urved Connector 58"/>
            <p:cNvCxnSpPr/>
            <p:nvPr/>
          </p:nvCxnSpPr>
          <p:spPr>
            <a:xfrm rot="16200000" flipH="1">
              <a:off x="8726976" y="2104406"/>
              <a:ext cx="919754" cy="30103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urved Connector 60"/>
            <p:cNvCxnSpPr/>
            <p:nvPr/>
          </p:nvCxnSpPr>
          <p:spPr>
            <a:xfrm rot="5400000">
              <a:off x="-459877" y="2156677"/>
              <a:ext cx="919754" cy="802905"/>
            </a:xfrm>
            <a:prstGeom prst="curvedConnector3">
              <a:avLst>
                <a:gd name="adj1" fmla="val 3254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urved Connector 61"/>
            <p:cNvCxnSpPr/>
            <p:nvPr/>
          </p:nvCxnSpPr>
          <p:spPr>
            <a:xfrm rot="5400000">
              <a:off x="-15567" y="4318712"/>
              <a:ext cx="1009219" cy="22627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urved Connector 64"/>
            <p:cNvCxnSpPr/>
            <p:nvPr/>
          </p:nvCxnSpPr>
          <p:spPr>
            <a:xfrm>
              <a:off x="7576072" y="2714798"/>
              <a:ext cx="978964" cy="303208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urved Connector 65"/>
            <p:cNvCxnSpPr/>
            <p:nvPr/>
          </p:nvCxnSpPr>
          <p:spPr>
            <a:xfrm rot="5400000">
              <a:off x="2725312" y="473838"/>
              <a:ext cx="919754" cy="802905"/>
            </a:xfrm>
            <a:prstGeom prst="curvedConnector3">
              <a:avLst>
                <a:gd name="adj1" fmla="val 3254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ctangle 40"/>
          <p:cNvSpPr/>
          <p:nvPr/>
        </p:nvSpPr>
        <p:spPr>
          <a:xfrm>
            <a:off x="-63466" y="6434048"/>
            <a:ext cx="2981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EE Slawson Tempel, © WUSTL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7367" y="3804974"/>
            <a:ext cx="8501676" cy="8501676"/>
          </a:xfrm>
          <a:prstGeom prst="ellipse">
            <a:avLst/>
          </a:prstGeom>
          <a:gradFill flip="none" rotWithShape="1">
            <a:gsLst>
              <a:gs pos="0">
                <a:srgbClr val="FFCC66"/>
              </a:gs>
              <a:gs pos="88000">
                <a:schemeClr val="accent2">
                  <a:lumMod val="75000"/>
                </a:schemeClr>
              </a:gs>
              <a:gs pos="100000">
                <a:srgbClr val="FFCC66"/>
              </a:gs>
              <a:gs pos="52000">
                <a:srgbClr val="FFCC66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CC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urved Connector 5"/>
          <p:cNvCxnSpPr/>
          <p:nvPr/>
        </p:nvCxnSpPr>
        <p:spPr>
          <a:xfrm>
            <a:off x="1313843" y="4417249"/>
            <a:ext cx="802905" cy="614956"/>
          </a:xfrm>
          <a:prstGeom prst="curvedConnector3">
            <a:avLst>
              <a:gd name="adj1" fmla="val 33636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6"/>
          <p:cNvCxnSpPr/>
          <p:nvPr/>
        </p:nvCxnSpPr>
        <p:spPr>
          <a:xfrm rot="16200000" flipH="1">
            <a:off x="3506269" y="3647104"/>
            <a:ext cx="1009219" cy="22627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urved Connector 7"/>
          <p:cNvCxnSpPr/>
          <p:nvPr/>
        </p:nvCxnSpPr>
        <p:spPr>
          <a:xfrm rot="16200000" flipH="1">
            <a:off x="3262685" y="5305960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/>
          <p:nvPr/>
        </p:nvCxnSpPr>
        <p:spPr>
          <a:xfrm rot="5400000">
            <a:off x="7065553" y="4496593"/>
            <a:ext cx="612278" cy="584814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 rot="5400000">
            <a:off x="6494882" y="5582888"/>
            <a:ext cx="767355" cy="40145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/>
          <p:nvPr/>
        </p:nvCxnSpPr>
        <p:spPr>
          <a:xfrm rot="16200000" flipH="1">
            <a:off x="1656873" y="3863398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>
          <a:xfrm rot="5400000">
            <a:off x="5068784" y="3800360"/>
            <a:ext cx="1072151" cy="292851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rot="5400000">
            <a:off x="6094768" y="3899797"/>
            <a:ext cx="764676" cy="401453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rot="5400000">
            <a:off x="4342076" y="3564993"/>
            <a:ext cx="919754" cy="301030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 rot="10800000" flipV="1">
            <a:off x="5306596" y="4787660"/>
            <a:ext cx="833866" cy="76467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rot="5400000">
            <a:off x="7798219" y="5709299"/>
            <a:ext cx="919754" cy="301030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>
            <a:off x="277367" y="5707414"/>
            <a:ext cx="802905" cy="614956"/>
          </a:xfrm>
          <a:prstGeom prst="curvedConnector3">
            <a:avLst>
              <a:gd name="adj1" fmla="val 33636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/>
          <p:nvPr/>
        </p:nvCxnSpPr>
        <p:spPr>
          <a:xfrm rot="16200000" flipH="1">
            <a:off x="620395" y="4846085"/>
            <a:ext cx="919754" cy="802905"/>
          </a:xfrm>
          <a:prstGeom prst="curvedConnector3">
            <a:avLst>
              <a:gd name="adj1" fmla="val 3254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/>
          <p:nvPr/>
        </p:nvCxnSpPr>
        <p:spPr>
          <a:xfrm rot="16200000" flipH="1">
            <a:off x="2392264" y="5423679"/>
            <a:ext cx="1009219" cy="22627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/>
          <p:nvPr/>
        </p:nvCxnSpPr>
        <p:spPr>
          <a:xfrm rot="5400000">
            <a:off x="4158755" y="4644161"/>
            <a:ext cx="985365" cy="286997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/>
          <p:nvPr/>
        </p:nvCxnSpPr>
        <p:spPr>
          <a:xfrm rot="16200000" flipH="1">
            <a:off x="1922408" y="5765838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/>
          <p:nvPr/>
        </p:nvCxnSpPr>
        <p:spPr>
          <a:xfrm rot="5400000">
            <a:off x="4269967" y="5669992"/>
            <a:ext cx="1072151" cy="292851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/>
          <p:nvPr/>
        </p:nvCxnSpPr>
        <p:spPr>
          <a:xfrm rot="5400000">
            <a:off x="5557397" y="5739305"/>
            <a:ext cx="764676" cy="401453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/>
          <p:nvPr/>
        </p:nvCxnSpPr>
        <p:spPr>
          <a:xfrm rot="16200000" flipH="1">
            <a:off x="2447068" y="3627941"/>
            <a:ext cx="919754" cy="802905"/>
          </a:xfrm>
          <a:prstGeom prst="curvedConnector3">
            <a:avLst>
              <a:gd name="adj1" fmla="val 3254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urved Connector 67"/>
          <p:cNvCxnSpPr/>
          <p:nvPr/>
        </p:nvCxnSpPr>
        <p:spPr>
          <a:xfrm rot="16200000" flipH="1">
            <a:off x="709833" y="1817653"/>
            <a:ext cx="1982744" cy="1579377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rot="16200000" flipH="1">
            <a:off x="64785" y="754641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/>
          <p:nvPr/>
        </p:nvCxnSpPr>
        <p:spPr>
          <a:xfrm rot="5400000">
            <a:off x="5043280" y="1776154"/>
            <a:ext cx="2447513" cy="821598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>
          <a:xfrm rot="5400000">
            <a:off x="6159559" y="298204"/>
            <a:ext cx="1191926" cy="155378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/>
          <p:nvPr/>
        </p:nvCxnSpPr>
        <p:spPr>
          <a:xfrm rot="5400000">
            <a:off x="5243040" y="3731057"/>
            <a:ext cx="933544" cy="292850"/>
          </a:xfrm>
          <a:prstGeom prst="curvedConnector3">
            <a:avLst>
              <a:gd name="adj1" fmla="val 64075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-401452" y="-118628"/>
            <a:ext cx="9915883" cy="5055085"/>
            <a:chOff x="-401452" y="-118628"/>
            <a:chExt cx="9915883" cy="5055085"/>
          </a:xfrm>
        </p:grpSpPr>
        <p:cxnSp>
          <p:nvCxnSpPr>
            <p:cNvPr id="51" name="Curved Connector 50"/>
            <p:cNvCxnSpPr/>
            <p:nvPr/>
          </p:nvCxnSpPr>
          <p:spPr>
            <a:xfrm>
              <a:off x="7707895" y="934429"/>
              <a:ext cx="802905" cy="614956"/>
            </a:xfrm>
            <a:prstGeom prst="curvedConnector3">
              <a:avLst>
                <a:gd name="adj1" fmla="val 33636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urved Connector 51"/>
            <p:cNvCxnSpPr/>
            <p:nvPr/>
          </p:nvCxnSpPr>
          <p:spPr>
            <a:xfrm rot="16200000" flipH="1">
              <a:off x="4600396" y="1989950"/>
              <a:ext cx="919753" cy="802905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urved Connector 52"/>
            <p:cNvCxnSpPr/>
            <p:nvPr/>
          </p:nvCxnSpPr>
          <p:spPr>
            <a:xfrm rot="5400000">
              <a:off x="-584404" y="4303144"/>
              <a:ext cx="767355" cy="40145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urved Connector 55"/>
            <p:cNvCxnSpPr/>
            <p:nvPr/>
          </p:nvCxnSpPr>
          <p:spPr>
            <a:xfrm rot="5400000">
              <a:off x="953842" y="62983"/>
              <a:ext cx="764676" cy="401453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urved Connector 56"/>
            <p:cNvCxnSpPr/>
            <p:nvPr/>
          </p:nvCxnSpPr>
          <p:spPr>
            <a:xfrm rot="5400000">
              <a:off x="3101797" y="363135"/>
              <a:ext cx="919754" cy="30103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urved Connector 58"/>
            <p:cNvCxnSpPr/>
            <p:nvPr/>
          </p:nvCxnSpPr>
          <p:spPr>
            <a:xfrm rot="5400000">
              <a:off x="-533751" y="2104406"/>
              <a:ext cx="919754" cy="30103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urved Connector 60"/>
            <p:cNvCxnSpPr/>
            <p:nvPr/>
          </p:nvCxnSpPr>
          <p:spPr>
            <a:xfrm rot="16200000" flipH="1">
              <a:off x="8653102" y="2156677"/>
              <a:ext cx="919754" cy="802905"/>
            </a:xfrm>
            <a:prstGeom prst="curvedConnector3">
              <a:avLst>
                <a:gd name="adj1" fmla="val 3254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urved Connector 61"/>
            <p:cNvCxnSpPr/>
            <p:nvPr/>
          </p:nvCxnSpPr>
          <p:spPr>
            <a:xfrm rot="16200000" flipH="1">
              <a:off x="8119327" y="4318712"/>
              <a:ext cx="1009219" cy="22627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urved Connector 64"/>
            <p:cNvCxnSpPr/>
            <p:nvPr/>
          </p:nvCxnSpPr>
          <p:spPr>
            <a:xfrm flipH="1">
              <a:off x="3010010" y="1946648"/>
              <a:ext cx="978964" cy="303208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urved Connector 65"/>
            <p:cNvCxnSpPr/>
            <p:nvPr/>
          </p:nvCxnSpPr>
          <p:spPr>
            <a:xfrm rot="16200000" flipH="1">
              <a:off x="5467913" y="473838"/>
              <a:ext cx="919754" cy="802905"/>
            </a:xfrm>
            <a:prstGeom prst="curvedConnector3">
              <a:avLst>
                <a:gd name="adj1" fmla="val 3254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Curved Connector 40"/>
          <p:cNvCxnSpPr/>
          <p:nvPr/>
        </p:nvCxnSpPr>
        <p:spPr>
          <a:xfrm rot="16200000" flipH="1">
            <a:off x="144195" y="688056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-63466" y="6434048"/>
            <a:ext cx="2981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EE Slawson Tempel, © WUSTL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7367" y="3804974"/>
            <a:ext cx="8501676" cy="8501676"/>
          </a:xfrm>
          <a:prstGeom prst="ellipse">
            <a:avLst/>
          </a:prstGeom>
          <a:gradFill flip="none" rotWithShape="1">
            <a:gsLst>
              <a:gs pos="0">
                <a:srgbClr val="FFCC66"/>
              </a:gs>
              <a:gs pos="88000">
                <a:schemeClr val="accent2">
                  <a:lumMod val="75000"/>
                </a:schemeClr>
              </a:gs>
              <a:gs pos="100000">
                <a:srgbClr val="FFCC66"/>
              </a:gs>
              <a:gs pos="52000">
                <a:srgbClr val="FFCC66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CC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urved Connector 5"/>
          <p:cNvCxnSpPr/>
          <p:nvPr/>
        </p:nvCxnSpPr>
        <p:spPr>
          <a:xfrm>
            <a:off x="1313843" y="4417249"/>
            <a:ext cx="802905" cy="614956"/>
          </a:xfrm>
          <a:prstGeom prst="curvedConnector3">
            <a:avLst>
              <a:gd name="adj1" fmla="val 33636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6"/>
          <p:cNvCxnSpPr/>
          <p:nvPr/>
        </p:nvCxnSpPr>
        <p:spPr>
          <a:xfrm rot="16200000" flipH="1">
            <a:off x="3506269" y="3647104"/>
            <a:ext cx="1009219" cy="22627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urved Connector 7"/>
          <p:cNvCxnSpPr/>
          <p:nvPr/>
        </p:nvCxnSpPr>
        <p:spPr>
          <a:xfrm rot="16200000" flipH="1">
            <a:off x="3262685" y="5305960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/>
          <p:nvPr/>
        </p:nvCxnSpPr>
        <p:spPr>
          <a:xfrm rot="5400000">
            <a:off x="7065553" y="4496593"/>
            <a:ext cx="612278" cy="584814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 rot="5400000">
            <a:off x="6494882" y="5582888"/>
            <a:ext cx="767355" cy="40145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/>
          <p:nvPr/>
        </p:nvCxnSpPr>
        <p:spPr>
          <a:xfrm rot="16200000" flipH="1">
            <a:off x="1656873" y="3863398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>
          <a:xfrm rot="5400000">
            <a:off x="5068784" y="3800360"/>
            <a:ext cx="1072151" cy="292851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rot="5400000">
            <a:off x="6094768" y="3899797"/>
            <a:ext cx="764676" cy="401453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rot="5400000">
            <a:off x="4342076" y="3564993"/>
            <a:ext cx="919754" cy="301030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 rot="10800000" flipV="1">
            <a:off x="5306596" y="4787660"/>
            <a:ext cx="833866" cy="76467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rot="5400000">
            <a:off x="7798219" y="5709299"/>
            <a:ext cx="919754" cy="301030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>
            <a:off x="277367" y="5707414"/>
            <a:ext cx="802905" cy="614956"/>
          </a:xfrm>
          <a:prstGeom prst="curvedConnector3">
            <a:avLst>
              <a:gd name="adj1" fmla="val 33636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/>
          <p:nvPr/>
        </p:nvCxnSpPr>
        <p:spPr>
          <a:xfrm rot="16200000" flipH="1">
            <a:off x="620395" y="4846085"/>
            <a:ext cx="919754" cy="802905"/>
          </a:xfrm>
          <a:prstGeom prst="curvedConnector3">
            <a:avLst>
              <a:gd name="adj1" fmla="val 3254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/>
          <p:nvPr/>
        </p:nvCxnSpPr>
        <p:spPr>
          <a:xfrm rot="16200000" flipH="1">
            <a:off x="2392264" y="5423679"/>
            <a:ext cx="1009219" cy="22627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/>
          <p:nvPr/>
        </p:nvCxnSpPr>
        <p:spPr>
          <a:xfrm rot="5400000">
            <a:off x="4158755" y="4644161"/>
            <a:ext cx="985365" cy="286997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/>
          <p:nvPr/>
        </p:nvCxnSpPr>
        <p:spPr>
          <a:xfrm rot="16200000" flipH="1">
            <a:off x="1922408" y="5765838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/>
          <p:nvPr/>
        </p:nvCxnSpPr>
        <p:spPr>
          <a:xfrm rot="5400000">
            <a:off x="4269967" y="5669992"/>
            <a:ext cx="1072151" cy="292851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/>
          <p:nvPr/>
        </p:nvCxnSpPr>
        <p:spPr>
          <a:xfrm rot="5400000">
            <a:off x="5557397" y="5739305"/>
            <a:ext cx="764676" cy="401453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/>
          <p:nvPr/>
        </p:nvCxnSpPr>
        <p:spPr>
          <a:xfrm rot="16200000" flipH="1">
            <a:off x="2447068" y="3627941"/>
            <a:ext cx="919754" cy="802905"/>
          </a:xfrm>
          <a:prstGeom prst="curvedConnector3">
            <a:avLst>
              <a:gd name="adj1" fmla="val 3254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urved Connector 67"/>
          <p:cNvCxnSpPr/>
          <p:nvPr/>
        </p:nvCxnSpPr>
        <p:spPr>
          <a:xfrm rot="16200000" flipH="1">
            <a:off x="709833" y="1817653"/>
            <a:ext cx="1982744" cy="1579377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rot="16200000" flipH="1">
            <a:off x="64785" y="754641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/>
          <p:nvPr/>
        </p:nvCxnSpPr>
        <p:spPr>
          <a:xfrm rot="5400000">
            <a:off x="5043280" y="1776154"/>
            <a:ext cx="2447513" cy="821598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>
          <a:xfrm rot="5400000">
            <a:off x="6159559" y="298204"/>
            <a:ext cx="1191926" cy="155378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/>
          <p:nvPr/>
        </p:nvCxnSpPr>
        <p:spPr>
          <a:xfrm rot="5400000">
            <a:off x="5243040" y="3731057"/>
            <a:ext cx="933544" cy="292850"/>
          </a:xfrm>
          <a:prstGeom prst="curvedConnector3">
            <a:avLst>
              <a:gd name="adj1" fmla="val 64075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-628199" y="-182555"/>
            <a:ext cx="10157260" cy="4341461"/>
            <a:chOff x="-628199" y="-182555"/>
            <a:chExt cx="10157260" cy="4341461"/>
          </a:xfrm>
        </p:grpSpPr>
        <p:cxnSp>
          <p:nvCxnSpPr>
            <p:cNvPr id="51" name="Curved Connector 50"/>
            <p:cNvCxnSpPr/>
            <p:nvPr/>
          </p:nvCxnSpPr>
          <p:spPr>
            <a:xfrm rot="5400000">
              <a:off x="7664100" y="388739"/>
              <a:ext cx="802905" cy="614956"/>
            </a:xfrm>
            <a:prstGeom prst="curvedConnector3">
              <a:avLst>
                <a:gd name="adj1" fmla="val 33636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urved Connector 51"/>
            <p:cNvCxnSpPr/>
            <p:nvPr/>
          </p:nvCxnSpPr>
          <p:spPr>
            <a:xfrm flipH="1">
              <a:off x="4556601" y="1444260"/>
              <a:ext cx="919753" cy="802905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urved Connector 52"/>
            <p:cNvCxnSpPr/>
            <p:nvPr/>
          </p:nvCxnSpPr>
          <p:spPr>
            <a:xfrm rot="10800000">
              <a:off x="-628199" y="3757454"/>
              <a:ext cx="767355" cy="40145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urved Connector 55"/>
            <p:cNvCxnSpPr/>
            <p:nvPr/>
          </p:nvCxnSpPr>
          <p:spPr>
            <a:xfrm rot="10800000">
              <a:off x="1005524" y="-71852"/>
              <a:ext cx="764676" cy="401453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urved Connector 56"/>
            <p:cNvCxnSpPr/>
            <p:nvPr/>
          </p:nvCxnSpPr>
          <p:spPr>
            <a:xfrm rot="10800000">
              <a:off x="3058002" y="-182555"/>
              <a:ext cx="919754" cy="30103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urved Connector 58"/>
            <p:cNvCxnSpPr/>
            <p:nvPr/>
          </p:nvCxnSpPr>
          <p:spPr>
            <a:xfrm rot="10800000">
              <a:off x="-577546" y="1558716"/>
              <a:ext cx="919754" cy="30103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urved Connector 60"/>
            <p:cNvCxnSpPr/>
            <p:nvPr/>
          </p:nvCxnSpPr>
          <p:spPr>
            <a:xfrm flipH="1">
              <a:off x="8609307" y="1610987"/>
              <a:ext cx="919754" cy="802905"/>
            </a:xfrm>
            <a:prstGeom prst="curvedConnector3">
              <a:avLst>
                <a:gd name="adj1" fmla="val 3254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urved Connector 61"/>
            <p:cNvCxnSpPr/>
            <p:nvPr/>
          </p:nvCxnSpPr>
          <p:spPr>
            <a:xfrm flipH="1">
              <a:off x="8075532" y="3773022"/>
              <a:ext cx="1009219" cy="22627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urved Connector 64"/>
            <p:cNvCxnSpPr/>
            <p:nvPr/>
          </p:nvCxnSpPr>
          <p:spPr>
            <a:xfrm rot="5400000" flipH="1">
              <a:off x="2966215" y="1400958"/>
              <a:ext cx="978964" cy="303208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urved Connector 65"/>
            <p:cNvCxnSpPr/>
            <p:nvPr/>
          </p:nvCxnSpPr>
          <p:spPr>
            <a:xfrm flipH="1">
              <a:off x="5424118" y="-71852"/>
              <a:ext cx="919754" cy="802905"/>
            </a:xfrm>
            <a:prstGeom prst="curvedConnector3">
              <a:avLst>
                <a:gd name="adj1" fmla="val 3254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Curved Connector 40"/>
          <p:cNvCxnSpPr/>
          <p:nvPr/>
        </p:nvCxnSpPr>
        <p:spPr>
          <a:xfrm rot="16200000" flipH="1">
            <a:off x="144195" y="688056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/>
          <p:nvPr/>
        </p:nvCxnSpPr>
        <p:spPr>
          <a:xfrm rot="16200000" flipH="1">
            <a:off x="803841" y="1736469"/>
            <a:ext cx="1982744" cy="1579377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urved Connector 41"/>
          <p:cNvCxnSpPr/>
          <p:nvPr/>
        </p:nvCxnSpPr>
        <p:spPr>
          <a:xfrm rot="5400000">
            <a:off x="4947514" y="1753366"/>
            <a:ext cx="2447513" cy="821598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-63466" y="6434048"/>
            <a:ext cx="2981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EE Slawson Tempel, © WUSTL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7367" y="3804974"/>
            <a:ext cx="8501676" cy="8501676"/>
          </a:xfrm>
          <a:prstGeom prst="ellipse">
            <a:avLst/>
          </a:prstGeom>
          <a:gradFill flip="none" rotWithShape="1">
            <a:gsLst>
              <a:gs pos="0">
                <a:srgbClr val="FFCC66"/>
              </a:gs>
              <a:gs pos="88000">
                <a:schemeClr val="accent2">
                  <a:lumMod val="75000"/>
                </a:schemeClr>
              </a:gs>
              <a:gs pos="100000">
                <a:srgbClr val="FFCC66"/>
              </a:gs>
              <a:gs pos="52000">
                <a:srgbClr val="FFCC66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CC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urved Connector 5"/>
          <p:cNvCxnSpPr/>
          <p:nvPr/>
        </p:nvCxnSpPr>
        <p:spPr>
          <a:xfrm>
            <a:off x="1313843" y="4417249"/>
            <a:ext cx="802905" cy="614956"/>
          </a:xfrm>
          <a:prstGeom prst="curvedConnector3">
            <a:avLst>
              <a:gd name="adj1" fmla="val 33636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6"/>
          <p:cNvCxnSpPr/>
          <p:nvPr/>
        </p:nvCxnSpPr>
        <p:spPr>
          <a:xfrm rot="16200000" flipH="1">
            <a:off x="3506269" y="3647104"/>
            <a:ext cx="1009219" cy="22627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urved Connector 7"/>
          <p:cNvCxnSpPr/>
          <p:nvPr/>
        </p:nvCxnSpPr>
        <p:spPr>
          <a:xfrm rot="16200000" flipH="1">
            <a:off x="3262685" y="5305960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/>
          <p:nvPr/>
        </p:nvCxnSpPr>
        <p:spPr>
          <a:xfrm rot="5400000">
            <a:off x="7065553" y="4496593"/>
            <a:ext cx="612278" cy="584814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 rot="5400000">
            <a:off x="6494882" y="5582888"/>
            <a:ext cx="767355" cy="40145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/>
          <p:nvPr/>
        </p:nvCxnSpPr>
        <p:spPr>
          <a:xfrm rot="16200000" flipH="1">
            <a:off x="1656873" y="3863398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>
          <a:xfrm rot="5400000">
            <a:off x="5068784" y="3800360"/>
            <a:ext cx="1072151" cy="292851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rot="5400000">
            <a:off x="6094768" y="3899797"/>
            <a:ext cx="764676" cy="401453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rot="5400000">
            <a:off x="4342076" y="3564993"/>
            <a:ext cx="919754" cy="301030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 rot="10800000" flipV="1">
            <a:off x="5306596" y="4787660"/>
            <a:ext cx="833866" cy="76467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rot="5400000">
            <a:off x="7798219" y="5709299"/>
            <a:ext cx="919754" cy="301030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>
            <a:off x="277367" y="5707414"/>
            <a:ext cx="802905" cy="614956"/>
          </a:xfrm>
          <a:prstGeom prst="curvedConnector3">
            <a:avLst>
              <a:gd name="adj1" fmla="val 33636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/>
          <p:nvPr/>
        </p:nvCxnSpPr>
        <p:spPr>
          <a:xfrm rot="16200000" flipH="1">
            <a:off x="620395" y="4846085"/>
            <a:ext cx="919754" cy="802905"/>
          </a:xfrm>
          <a:prstGeom prst="curvedConnector3">
            <a:avLst>
              <a:gd name="adj1" fmla="val 3254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/>
          <p:nvPr/>
        </p:nvCxnSpPr>
        <p:spPr>
          <a:xfrm rot="16200000" flipH="1">
            <a:off x="2392264" y="5423679"/>
            <a:ext cx="1009219" cy="22627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/>
          <p:nvPr/>
        </p:nvCxnSpPr>
        <p:spPr>
          <a:xfrm rot="5400000">
            <a:off x="4158755" y="4644161"/>
            <a:ext cx="985365" cy="286997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/>
          <p:nvPr/>
        </p:nvCxnSpPr>
        <p:spPr>
          <a:xfrm rot="16200000" flipH="1">
            <a:off x="1922408" y="5765838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/>
          <p:nvPr/>
        </p:nvCxnSpPr>
        <p:spPr>
          <a:xfrm rot="5400000">
            <a:off x="4269967" y="5669992"/>
            <a:ext cx="1072151" cy="292851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/>
          <p:nvPr/>
        </p:nvCxnSpPr>
        <p:spPr>
          <a:xfrm rot="5400000">
            <a:off x="5557397" y="5739305"/>
            <a:ext cx="764676" cy="401453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/>
          <p:nvPr/>
        </p:nvCxnSpPr>
        <p:spPr>
          <a:xfrm rot="16200000" flipH="1">
            <a:off x="2447068" y="3627941"/>
            <a:ext cx="919754" cy="802905"/>
          </a:xfrm>
          <a:prstGeom prst="curvedConnector3">
            <a:avLst>
              <a:gd name="adj1" fmla="val 3254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urved Connector 67"/>
          <p:cNvCxnSpPr/>
          <p:nvPr/>
        </p:nvCxnSpPr>
        <p:spPr>
          <a:xfrm rot="16200000" flipH="1">
            <a:off x="709833" y="1817653"/>
            <a:ext cx="1982744" cy="1579377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rot="16200000" flipH="1">
            <a:off x="64785" y="754641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/>
          <p:nvPr/>
        </p:nvCxnSpPr>
        <p:spPr>
          <a:xfrm rot="5400000">
            <a:off x="5043280" y="1776154"/>
            <a:ext cx="2447513" cy="821598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>
          <a:xfrm rot="5400000">
            <a:off x="6159559" y="298204"/>
            <a:ext cx="1191926" cy="155378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/>
          <p:nvPr/>
        </p:nvCxnSpPr>
        <p:spPr>
          <a:xfrm rot="5400000">
            <a:off x="5243040" y="3731057"/>
            <a:ext cx="933544" cy="292850"/>
          </a:xfrm>
          <a:prstGeom prst="curvedConnector3">
            <a:avLst>
              <a:gd name="adj1" fmla="val 64075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-401452" y="-118628"/>
            <a:ext cx="9915883" cy="5055085"/>
            <a:chOff x="-401452" y="-118628"/>
            <a:chExt cx="9915883" cy="5055085"/>
          </a:xfrm>
        </p:grpSpPr>
        <p:cxnSp>
          <p:nvCxnSpPr>
            <p:cNvPr id="51" name="Curved Connector 50"/>
            <p:cNvCxnSpPr/>
            <p:nvPr/>
          </p:nvCxnSpPr>
          <p:spPr>
            <a:xfrm>
              <a:off x="7707895" y="934429"/>
              <a:ext cx="802905" cy="614956"/>
            </a:xfrm>
            <a:prstGeom prst="curvedConnector3">
              <a:avLst>
                <a:gd name="adj1" fmla="val 33636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urved Connector 51"/>
            <p:cNvCxnSpPr/>
            <p:nvPr/>
          </p:nvCxnSpPr>
          <p:spPr>
            <a:xfrm rot="16200000" flipH="1">
              <a:off x="4600396" y="1989950"/>
              <a:ext cx="919753" cy="802905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urved Connector 52"/>
            <p:cNvCxnSpPr/>
            <p:nvPr/>
          </p:nvCxnSpPr>
          <p:spPr>
            <a:xfrm rot="5400000">
              <a:off x="-584404" y="4303144"/>
              <a:ext cx="767355" cy="40145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urved Connector 55"/>
            <p:cNvCxnSpPr/>
            <p:nvPr/>
          </p:nvCxnSpPr>
          <p:spPr>
            <a:xfrm rot="5400000">
              <a:off x="953842" y="62983"/>
              <a:ext cx="764676" cy="401453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urved Connector 56"/>
            <p:cNvCxnSpPr/>
            <p:nvPr/>
          </p:nvCxnSpPr>
          <p:spPr>
            <a:xfrm rot="5400000">
              <a:off x="3101797" y="363135"/>
              <a:ext cx="919754" cy="30103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urved Connector 58"/>
            <p:cNvCxnSpPr/>
            <p:nvPr/>
          </p:nvCxnSpPr>
          <p:spPr>
            <a:xfrm rot="5400000">
              <a:off x="-533751" y="2104406"/>
              <a:ext cx="919754" cy="30103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urved Connector 60"/>
            <p:cNvCxnSpPr/>
            <p:nvPr/>
          </p:nvCxnSpPr>
          <p:spPr>
            <a:xfrm rot="16200000" flipH="1">
              <a:off x="8653102" y="2156677"/>
              <a:ext cx="919754" cy="802905"/>
            </a:xfrm>
            <a:prstGeom prst="curvedConnector3">
              <a:avLst>
                <a:gd name="adj1" fmla="val 3254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urved Connector 61"/>
            <p:cNvCxnSpPr/>
            <p:nvPr/>
          </p:nvCxnSpPr>
          <p:spPr>
            <a:xfrm rot="16200000" flipH="1">
              <a:off x="8119327" y="4318712"/>
              <a:ext cx="1009219" cy="22627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urved Connector 64"/>
            <p:cNvCxnSpPr/>
            <p:nvPr/>
          </p:nvCxnSpPr>
          <p:spPr>
            <a:xfrm flipH="1">
              <a:off x="3010010" y="1946648"/>
              <a:ext cx="978964" cy="303208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urved Connector 65"/>
            <p:cNvCxnSpPr/>
            <p:nvPr/>
          </p:nvCxnSpPr>
          <p:spPr>
            <a:xfrm rot="16200000" flipH="1">
              <a:off x="5467913" y="473838"/>
              <a:ext cx="919754" cy="802905"/>
            </a:xfrm>
            <a:prstGeom prst="curvedConnector3">
              <a:avLst>
                <a:gd name="adj1" fmla="val 3254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Curved Connector 40"/>
          <p:cNvCxnSpPr/>
          <p:nvPr/>
        </p:nvCxnSpPr>
        <p:spPr>
          <a:xfrm rot="16200000" flipH="1">
            <a:off x="144195" y="688056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/>
          <p:nvPr/>
        </p:nvCxnSpPr>
        <p:spPr>
          <a:xfrm rot="16200000" flipH="1">
            <a:off x="803841" y="1736469"/>
            <a:ext cx="1982744" cy="1579377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urved Connector 41"/>
          <p:cNvCxnSpPr/>
          <p:nvPr/>
        </p:nvCxnSpPr>
        <p:spPr>
          <a:xfrm rot="5400000">
            <a:off x="4947514" y="1753366"/>
            <a:ext cx="2447513" cy="821598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/>
          <p:nvPr/>
        </p:nvCxnSpPr>
        <p:spPr>
          <a:xfrm rot="16200000" flipH="1">
            <a:off x="2587588" y="3559568"/>
            <a:ext cx="747321" cy="723496"/>
          </a:xfrm>
          <a:prstGeom prst="curvedConnector3">
            <a:avLst>
              <a:gd name="adj1" fmla="val 36325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/>
          <p:nvPr/>
        </p:nvCxnSpPr>
        <p:spPr>
          <a:xfrm rot="5400000">
            <a:off x="6063793" y="260817"/>
            <a:ext cx="1191926" cy="155378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-63466" y="6434048"/>
            <a:ext cx="2981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EE Slawson Tempel, © WUSTL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3"/>
          <p:cNvGrpSpPr/>
          <p:nvPr/>
        </p:nvGrpSpPr>
        <p:grpSpPr>
          <a:xfrm>
            <a:off x="2130968" y="2139349"/>
            <a:ext cx="4882064" cy="2579303"/>
            <a:chOff x="1778720" y="1347628"/>
            <a:chExt cx="4882064" cy="2579303"/>
          </a:xfrm>
        </p:grpSpPr>
        <p:grpSp>
          <p:nvGrpSpPr>
            <p:cNvPr id="3" name="Group 21"/>
            <p:cNvGrpSpPr/>
            <p:nvPr/>
          </p:nvGrpSpPr>
          <p:grpSpPr>
            <a:xfrm>
              <a:off x="2975714" y="1347628"/>
              <a:ext cx="2488076" cy="179904"/>
              <a:chOff x="3066555" y="1798062"/>
              <a:chExt cx="2488076" cy="179904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3066555" y="1798062"/>
                <a:ext cx="2488076" cy="1588"/>
              </a:xfrm>
              <a:prstGeom prst="line">
                <a:avLst/>
              </a:prstGeom>
              <a:ln w="63500" cap="flat" cmpd="sng" algn="ctr">
                <a:solidFill>
                  <a:srgbClr val="7F7F7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3066555" y="1976378"/>
                <a:ext cx="2488076" cy="1588"/>
              </a:xfrm>
              <a:prstGeom prst="line">
                <a:avLst/>
              </a:prstGeom>
              <a:ln w="63500" cap="flat" cmpd="sng" algn="ctr">
                <a:solidFill>
                  <a:srgbClr val="7F7F7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22"/>
            <p:cNvGrpSpPr/>
            <p:nvPr/>
          </p:nvGrpSpPr>
          <p:grpSpPr>
            <a:xfrm>
              <a:off x="2975714" y="1941021"/>
              <a:ext cx="2488076" cy="179904"/>
              <a:chOff x="3066555" y="1798062"/>
              <a:chExt cx="2488076" cy="179904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>
                <a:off x="3066555" y="1798062"/>
                <a:ext cx="2488076" cy="1588"/>
              </a:xfrm>
              <a:prstGeom prst="line">
                <a:avLst/>
              </a:prstGeom>
              <a:ln w="63500" cap="flat" cmpd="sng" algn="ctr">
                <a:solidFill>
                  <a:srgbClr val="7F7F7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3066555" y="1976378"/>
                <a:ext cx="2488076" cy="1588"/>
              </a:xfrm>
              <a:prstGeom prst="line">
                <a:avLst/>
              </a:prstGeom>
              <a:ln w="63500" cap="flat" cmpd="sng" algn="ctr">
                <a:solidFill>
                  <a:srgbClr val="7F7F7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25"/>
            <p:cNvGrpSpPr/>
            <p:nvPr/>
          </p:nvGrpSpPr>
          <p:grpSpPr>
            <a:xfrm>
              <a:off x="2975714" y="2537590"/>
              <a:ext cx="2488076" cy="179904"/>
              <a:chOff x="3066555" y="1798062"/>
              <a:chExt cx="2488076" cy="179904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3066555" y="1798062"/>
                <a:ext cx="2488076" cy="1588"/>
              </a:xfrm>
              <a:prstGeom prst="line">
                <a:avLst/>
              </a:prstGeom>
              <a:ln w="63500" cap="flat" cmpd="sng" algn="ctr">
                <a:solidFill>
                  <a:srgbClr val="7F7F7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3066555" y="1976378"/>
                <a:ext cx="2488076" cy="1588"/>
              </a:xfrm>
              <a:prstGeom prst="line">
                <a:avLst/>
              </a:prstGeom>
              <a:ln w="63500" cap="flat" cmpd="sng" algn="ctr">
                <a:solidFill>
                  <a:srgbClr val="7F7F7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28"/>
            <p:cNvGrpSpPr/>
            <p:nvPr/>
          </p:nvGrpSpPr>
          <p:grpSpPr>
            <a:xfrm>
              <a:off x="2975714" y="3134158"/>
              <a:ext cx="2488076" cy="179904"/>
              <a:chOff x="3066555" y="1798062"/>
              <a:chExt cx="2488076" cy="179904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>
                <a:off x="3066555" y="1798062"/>
                <a:ext cx="2488076" cy="1588"/>
              </a:xfrm>
              <a:prstGeom prst="line">
                <a:avLst/>
              </a:prstGeom>
              <a:ln w="63500" cap="flat" cmpd="sng" algn="ctr">
                <a:solidFill>
                  <a:srgbClr val="7F7F7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3066555" y="1976378"/>
                <a:ext cx="2488076" cy="1588"/>
              </a:xfrm>
              <a:prstGeom prst="line">
                <a:avLst/>
              </a:prstGeom>
              <a:ln w="63500" cap="flat" cmpd="sng" algn="ctr">
                <a:solidFill>
                  <a:srgbClr val="7F7F7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37"/>
            <p:cNvGrpSpPr/>
            <p:nvPr/>
          </p:nvGrpSpPr>
          <p:grpSpPr>
            <a:xfrm>
              <a:off x="6025807" y="1347628"/>
              <a:ext cx="634977" cy="181492"/>
              <a:chOff x="6025807" y="1347628"/>
              <a:chExt cx="634977" cy="181492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>
                <a:off x="6025807" y="1347628"/>
                <a:ext cx="634977" cy="1588"/>
              </a:xfrm>
              <a:prstGeom prst="line">
                <a:avLst/>
              </a:prstGeom>
              <a:ln w="635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6025807" y="1527532"/>
                <a:ext cx="634977" cy="1588"/>
              </a:xfrm>
              <a:prstGeom prst="line">
                <a:avLst/>
              </a:prstGeom>
              <a:ln w="635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36"/>
            <p:cNvGrpSpPr/>
            <p:nvPr/>
          </p:nvGrpSpPr>
          <p:grpSpPr>
            <a:xfrm>
              <a:off x="1778720" y="1349216"/>
              <a:ext cx="634977" cy="181492"/>
              <a:chOff x="1778720" y="1349216"/>
              <a:chExt cx="634977" cy="181492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1778720" y="1349216"/>
                <a:ext cx="634977" cy="1588"/>
              </a:xfrm>
              <a:prstGeom prst="line">
                <a:avLst/>
              </a:prstGeom>
              <a:ln w="63500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1778720" y="1529120"/>
                <a:ext cx="634977" cy="1588"/>
              </a:xfrm>
              <a:prstGeom prst="line">
                <a:avLst/>
              </a:prstGeom>
              <a:ln w="63500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36"/>
            <p:cNvGrpSpPr/>
            <p:nvPr/>
          </p:nvGrpSpPr>
          <p:grpSpPr>
            <a:xfrm>
              <a:off x="2340737" y="1941021"/>
              <a:ext cx="634977" cy="181492"/>
              <a:chOff x="1778720" y="1349216"/>
              <a:chExt cx="634977" cy="181492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1778720" y="1349216"/>
                <a:ext cx="634977" cy="1588"/>
              </a:xfrm>
              <a:prstGeom prst="line">
                <a:avLst/>
              </a:prstGeom>
              <a:ln w="63500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778720" y="1529120"/>
                <a:ext cx="634977" cy="1588"/>
              </a:xfrm>
              <a:prstGeom prst="line">
                <a:avLst/>
              </a:prstGeom>
              <a:ln w="63500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37"/>
            <p:cNvGrpSpPr/>
            <p:nvPr/>
          </p:nvGrpSpPr>
          <p:grpSpPr>
            <a:xfrm>
              <a:off x="5463790" y="1941021"/>
              <a:ext cx="634977" cy="181492"/>
              <a:chOff x="6025807" y="1347628"/>
              <a:chExt cx="634977" cy="181492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6025807" y="1347628"/>
                <a:ext cx="634977" cy="1588"/>
              </a:xfrm>
              <a:prstGeom prst="line">
                <a:avLst/>
              </a:prstGeom>
              <a:ln w="635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6025807" y="1527532"/>
                <a:ext cx="634977" cy="1588"/>
              </a:xfrm>
              <a:prstGeom prst="line">
                <a:avLst/>
              </a:prstGeom>
              <a:ln w="635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37"/>
            <p:cNvGrpSpPr/>
            <p:nvPr/>
          </p:nvGrpSpPr>
          <p:grpSpPr>
            <a:xfrm>
              <a:off x="5463790" y="3134158"/>
              <a:ext cx="634977" cy="181492"/>
              <a:chOff x="6025807" y="1347628"/>
              <a:chExt cx="634977" cy="181492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6025807" y="1347628"/>
                <a:ext cx="634977" cy="1588"/>
              </a:xfrm>
              <a:prstGeom prst="line">
                <a:avLst/>
              </a:prstGeom>
              <a:ln w="635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025807" y="1527532"/>
                <a:ext cx="634977" cy="1588"/>
              </a:xfrm>
              <a:prstGeom prst="line">
                <a:avLst/>
              </a:prstGeom>
              <a:ln w="635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36"/>
            <p:cNvGrpSpPr/>
            <p:nvPr/>
          </p:nvGrpSpPr>
          <p:grpSpPr>
            <a:xfrm>
              <a:off x="2340737" y="2537590"/>
              <a:ext cx="634977" cy="181492"/>
              <a:chOff x="1778720" y="1349216"/>
              <a:chExt cx="634977" cy="181492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1778720" y="1349216"/>
                <a:ext cx="634977" cy="1588"/>
              </a:xfrm>
              <a:prstGeom prst="line">
                <a:avLst/>
              </a:prstGeom>
              <a:ln w="63500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1778720" y="1529120"/>
                <a:ext cx="634977" cy="1588"/>
              </a:xfrm>
              <a:prstGeom prst="line">
                <a:avLst/>
              </a:prstGeom>
              <a:ln w="63500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22"/>
            <p:cNvGrpSpPr/>
            <p:nvPr/>
          </p:nvGrpSpPr>
          <p:grpSpPr>
            <a:xfrm>
              <a:off x="3128114" y="3745439"/>
              <a:ext cx="2488076" cy="179904"/>
              <a:chOff x="3066555" y="1798062"/>
              <a:chExt cx="2488076" cy="179904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>
                <a:off x="3066555" y="1798062"/>
                <a:ext cx="2488076" cy="1588"/>
              </a:xfrm>
              <a:prstGeom prst="line">
                <a:avLst/>
              </a:prstGeom>
              <a:ln w="63500" cap="flat" cmpd="sng" algn="ctr">
                <a:solidFill>
                  <a:srgbClr val="7F7F7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3066555" y="1976378"/>
                <a:ext cx="2488076" cy="1588"/>
              </a:xfrm>
              <a:prstGeom prst="line">
                <a:avLst/>
              </a:prstGeom>
              <a:ln w="63500" cap="flat" cmpd="sng" algn="ctr">
                <a:solidFill>
                  <a:srgbClr val="7F7F7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36"/>
            <p:cNvGrpSpPr/>
            <p:nvPr/>
          </p:nvGrpSpPr>
          <p:grpSpPr>
            <a:xfrm>
              <a:off x="2493137" y="3745439"/>
              <a:ext cx="634977" cy="181492"/>
              <a:chOff x="1778720" y="1349216"/>
              <a:chExt cx="634977" cy="181492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1778720" y="1349216"/>
                <a:ext cx="634977" cy="1588"/>
              </a:xfrm>
              <a:prstGeom prst="line">
                <a:avLst/>
              </a:prstGeom>
              <a:ln w="63500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1778720" y="1529120"/>
                <a:ext cx="634977" cy="1588"/>
              </a:xfrm>
              <a:prstGeom prst="line">
                <a:avLst/>
              </a:prstGeom>
              <a:ln w="63500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37"/>
            <p:cNvGrpSpPr/>
            <p:nvPr/>
          </p:nvGrpSpPr>
          <p:grpSpPr>
            <a:xfrm>
              <a:off x="5616190" y="3745439"/>
              <a:ext cx="634977" cy="181492"/>
              <a:chOff x="6025807" y="1347628"/>
              <a:chExt cx="634977" cy="181492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>
                <a:off x="6025807" y="1347628"/>
                <a:ext cx="634977" cy="1588"/>
              </a:xfrm>
              <a:prstGeom prst="line">
                <a:avLst/>
              </a:prstGeom>
              <a:ln w="635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6025807" y="1527532"/>
                <a:ext cx="634977" cy="1588"/>
              </a:xfrm>
              <a:prstGeom prst="line">
                <a:avLst/>
              </a:prstGeom>
              <a:ln w="635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2" name="TextBox 41"/>
          <p:cNvSpPr txBox="1"/>
          <p:nvPr/>
        </p:nvSpPr>
        <p:spPr>
          <a:xfrm>
            <a:off x="0" y="63521"/>
            <a:ext cx="3076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Template preparation</a:t>
            </a:r>
            <a:endParaRPr lang="en-US" sz="2400" dirty="0"/>
          </a:p>
        </p:txBody>
      </p:sp>
      <p:sp>
        <p:nvSpPr>
          <p:cNvPr id="45" name="Rectangle 44"/>
          <p:cNvSpPr/>
          <p:nvPr/>
        </p:nvSpPr>
        <p:spPr>
          <a:xfrm>
            <a:off x="-63466" y="6434048"/>
            <a:ext cx="2981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EE Slawson Tempel, © WUSTL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7367" y="3804974"/>
            <a:ext cx="8501676" cy="8501676"/>
          </a:xfrm>
          <a:prstGeom prst="ellipse">
            <a:avLst/>
          </a:prstGeom>
          <a:gradFill flip="none" rotWithShape="1">
            <a:gsLst>
              <a:gs pos="0">
                <a:srgbClr val="FFCC66"/>
              </a:gs>
              <a:gs pos="88000">
                <a:schemeClr val="accent2">
                  <a:lumMod val="75000"/>
                </a:schemeClr>
              </a:gs>
              <a:gs pos="100000">
                <a:srgbClr val="FFCC66"/>
              </a:gs>
              <a:gs pos="52000">
                <a:srgbClr val="FFCC66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CC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urved Connector 5"/>
          <p:cNvCxnSpPr/>
          <p:nvPr/>
        </p:nvCxnSpPr>
        <p:spPr>
          <a:xfrm>
            <a:off x="1313843" y="4417249"/>
            <a:ext cx="802905" cy="614956"/>
          </a:xfrm>
          <a:prstGeom prst="curvedConnector3">
            <a:avLst>
              <a:gd name="adj1" fmla="val 33636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6"/>
          <p:cNvCxnSpPr/>
          <p:nvPr/>
        </p:nvCxnSpPr>
        <p:spPr>
          <a:xfrm rot="16200000" flipH="1">
            <a:off x="3506269" y="3647104"/>
            <a:ext cx="1009219" cy="22627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urved Connector 7"/>
          <p:cNvCxnSpPr/>
          <p:nvPr/>
        </p:nvCxnSpPr>
        <p:spPr>
          <a:xfrm rot="16200000" flipH="1">
            <a:off x="3262685" y="5305960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/>
          <p:nvPr/>
        </p:nvCxnSpPr>
        <p:spPr>
          <a:xfrm rot="5400000">
            <a:off x="7065553" y="4496593"/>
            <a:ext cx="612278" cy="584814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 rot="5400000">
            <a:off x="6494882" y="5582888"/>
            <a:ext cx="767355" cy="40145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/>
          <p:nvPr/>
        </p:nvCxnSpPr>
        <p:spPr>
          <a:xfrm rot="16200000" flipH="1">
            <a:off x="1656873" y="3863398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>
          <a:xfrm rot="5400000">
            <a:off x="5068784" y="3800360"/>
            <a:ext cx="1072151" cy="292851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rot="5400000">
            <a:off x="6094768" y="3899797"/>
            <a:ext cx="764676" cy="401453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rot="5400000">
            <a:off x="4342076" y="3564993"/>
            <a:ext cx="919754" cy="301030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 rot="10800000" flipV="1">
            <a:off x="5306596" y="4787660"/>
            <a:ext cx="833866" cy="76467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rot="5400000">
            <a:off x="7798219" y="5709299"/>
            <a:ext cx="919754" cy="301030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>
            <a:off x="277367" y="5707414"/>
            <a:ext cx="802905" cy="614956"/>
          </a:xfrm>
          <a:prstGeom prst="curvedConnector3">
            <a:avLst>
              <a:gd name="adj1" fmla="val 33636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/>
          <p:nvPr/>
        </p:nvCxnSpPr>
        <p:spPr>
          <a:xfrm rot="16200000" flipH="1">
            <a:off x="620395" y="4846085"/>
            <a:ext cx="919754" cy="802905"/>
          </a:xfrm>
          <a:prstGeom prst="curvedConnector3">
            <a:avLst>
              <a:gd name="adj1" fmla="val 3254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/>
          <p:nvPr/>
        </p:nvCxnSpPr>
        <p:spPr>
          <a:xfrm rot="16200000" flipH="1">
            <a:off x="2392264" y="5423679"/>
            <a:ext cx="1009219" cy="22627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/>
          <p:nvPr/>
        </p:nvCxnSpPr>
        <p:spPr>
          <a:xfrm rot="5400000">
            <a:off x="4158755" y="4644161"/>
            <a:ext cx="985365" cy="286997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/>
          <p:nvPr/>
        </p:nvCxnSpPr>
        <p:spPr>
          <a:xfrm rot="16200000" flipH="1">
            <a:off x="1922408" y="5765838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/>
          <p:nvPr/>
        </p:nvCxnSpPr>
        <p:spPr>
          <a:xfrm rot="5400000">
            <a:off x="4269967" y="5669992"/>
            <a:ext cx="1072151" cy="292851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/>
          <p:nvPr/>
        </p:nvCxnSpPr>
        <p:spPr>
          <a:xfrm rot="5400000">
            <a:off x="5557397" y="5739305"/>
            <a:ext cx="764676" cy="401453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/>
          <p:nvPr/>
        </p:nvCxnSpPr>
        <p:spPr>
          <a:xfrm rot="16200000" flipH="1">
            <a:off x="2447068" y="3627941"/>
            <a:ext cx="919754" cy="802905"/>
          </a:xfrm>
          <a:prstGeom prst="curvedConnector3">
            <a:avLst>
              <a:gd name="adj1" fmla="val 3254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urved Connector 67"/>
          <p:cNvCxnSpPr/>
          <p:nvPr/>
        </p:nvCxnSpPr>
        <p:spPr>
          <a:xfrm rot="16200000" flipH="1">
            <a:off x="709833" y="1817653"/>
            <a:ext cx="1982744" cy="1579377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rot="16200000" flipH="1">
            <a:off x="64785" y="754641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 rot="640802">
            <a:off x="6601247" y="-1043742"/>
            <a:ext cx="1269824" cy="4564324"/>
            <a:chOff x="5563387" y="-220070"/>
            <a:chExt cx="1269824" cy="4564324"/>
          </a:xfrm>
        </p:grpSpPr>
        <p:cxnSp>
          <p:nvCxnSpPr>
            <p:cNvPr id="22" name="Curved Connector 21"/>
            <p:cNvCxnSpPr/>
            <p:nvPr/>
          </p:nvCxnSpPr>
          <p:spPr>
            <a:xfrm rot="5400000">
              <a:off x="5043280" y="1776154"/>
              <a:ext cx="2447513" cy="821598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E1A10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urved Connector 22"/>
            <p:cNvCxnSpPr/>
            <p:nvPr/>
          </p:nvCxnSpPr>
          <p:spPr>
            <a:xfrm rot="5400000">
              <a:off x="6159559" y="298204"/>
              <a:ext cx="1191926" cy="155378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urved Connector 28"/>
            <p:cNvCxnSpPr/>
            <p:nvPr/>
          </p:nvCxnSpPr>
          <p:spPr>
            <a:xfrm rot="5400000">
              <a:off x="5243040" y="3731057"/>
              <a:ext cx="933544" cy="292850"/>
            </a:xfrm>
            <a:prstGeom prst="curvedConnector3">
              <a:avLst>
                <a:gd name="adj1" fmla="val 64075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-584404" y="-137744"/>
            <a:ext cx="10157260" cy="4842340"/>
            <a:chOff x="-584404" y="-137744"/>
            <a:chExt cx="10157260" cy="4842340"/>
          </a:xfrm>
        </p:grpSpPr>
        <p:cxnSp>
          <p:nvCxnSpPr>
            <p:cNvPr id="51" name="Curved Connector 50"/>
            <p:cNvCxnSpPr/>
            <p:nvPr/>
          </p:nvCxnSpPr>
          <p:spPr>
            <a:xfrm rot="16200000">
              <a:off x="7707895" y="934429"/>
              <a:ext cx="802905" cy="614956"/>
            </a:xfrm>
            <a:prstGeom prst="curvedConnector3">
              <a:avLst>
                <a:gd name="adj1" fmla="val 33636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urved Connector 51"/>
            <p:cNvCxnSpPr/>
            <p:nvPr/>
          </p:nvCxnSpPr>
          <p:spPr>
            <a:xfrm rot="10800000" flipH="1">
              <a:off x="4600396" y="1989950"/>
              <a:ext cx="919753" cy="802905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urved Connector 52"/>
            <p:cNvCxnSpPr/>
            <p:nvPr/>
          </p:nvCxnSpPr>
          <p:spPr>
            <a:xfrm>
              <a:off x="-584404" y="4303144"/>
              <a:ext cx="767355" cy="40145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urved Connector 55"/>
            <p:cNvCxnSpPr/>
            <p:nvPr/>
          </p:nvCxnSpPr>
          <p:spPr>
            <a:xfrm>
              <a:off x="182951" y="-137744"/>
              <a:ext cx="764676" cy="401453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urved Connector 56"/>
            <p:cNvCxnSpPr/>
            <p:nvPr/>
          </p:nvCxnSpPr>
          <p:spPr>
            <a:xfrm>
              <a:off x="3010010" y="1126228"/>
              <a:ext cx="919754" cy="30103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urved Connector 58"/>
            <p:cNvCxnSpPr/>
            <p:nvPr/>
          </p:nvCxnSpPr>
          <p:spPr>
            <a:xfrm>
              <a:off x="-533751" y="2104406"/>
              <a:ext cx="919754" cy="30103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urved Connector 60"/>
            <p:cNvCxnSpPr/>
            <p:nvPr/>
          </p:nvCxnSpPr>
          <p:spPr>
            <a:xfrm rot="10800000" flipH="1">
              <a:off x="8653102" y="2156677"/>
              <a:ext cx="919754" cy="802905"/>
            </a:xfrm>
            <a:prstGeom prst="curvedConnector3">
              <a:avLst>
                <a:gd name="adj1" fmla="val 3254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urved Connector 61"/>
            <p:cNvCxnSpPr/>
            <p:nvPr/>
          </p:nvCxnSpPr>
          <p:spPr>
            <a:xfrm rot="10800000" flipH="1">
              <a:off x="8119327" y="4318712"/>
              <a:ext cx="1009219" cy="22627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urved Connector 64"/>
            <p:cNvCxnSpPr/>
            <p:nvPr/>
          </p:nvCxnSpPr>
          <p:spPr>
            <a:xfrm rot="16200000" flipH="1">
              <a:off x="4110914" y="1034095"/>
              <a:ext cx="978964" cy="303208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urved Connector 65"/>
            <p:cNvCxnSpPr/>
            <p:nvPr/>
          </p:nvCxnSpPr>
          <p:spPr>
            <a:xfrm rot="10800000" flipH="1">
              <a:off x="5467913" y="473838"/>
              <a:ext cx="919754" cy="802905"/>
            </a:xfrm>
            <a:prstGeom prst="curvedConnector3">
              <a:avLst>
                <a:gd name="adj1" fmla="val 3254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Curved Connector 41"/>
          <p:cNvCxnSpPr/>
          <p:nvPr/>
        </p:nvCxnSpPr>
        <p:spPr>
          <a:xfrm rot="5400000">
            <a:off x="4947514" y="1753366"/>
            <a:ext cx="2447513" cy="821598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 rot="861979">
            <a:off x="945303" y="-216703"/>
            <a:ext cx="3120378" cy="3665344"/>
            <a:chOff x="202619" y="629632"/>
            <a:chExt cx="3120378" cy="3665344"/>
          </a:xfrm>
        </p:grpSpPr>
        <p:cxnSp>
          <p:nvCxnSpPr>
            <p:cNvPr id="41" name="Curved Connector 40"/>
            <p:cNvCxnSpPr/>
            <p:nvPr/>
          </p:nvCxnSpPr>
          <p:spPr>
            <a:xfrm rot="16200000" flipH="1">
              <a:off x="144195" y="688056"/>
              <a:ext cx="919753" cy="802905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urved Connector 39"/>
            <p:cNvCxnSpPr/>
            <p:nvPr/>
          </p:nvCxnSpPr>
          <p:spPr>
            <a:xfrm rot="16200000" flipH="1">
              <a:off x="803841" y="1736469"/>
              <a:ext cx="1982744" cy="1579377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E1A10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urved Connector 42"/>
            <p:cNvCxnSpPr/>
            <p:nvPr/>
          </p:nvCxnSpPr>
          <p:spPr>
            <a:xfrm rot="16200000" flipH="1">
              <a:off x="2587588" y="3559568"/>
              <a:ext cx="747321" cy="723496"/>
            </a:xfrm>
            <a:prstGeom prst="curvedConnector3">
              <a:avLst>
                <a:gd name="adj1" fmla="val 36325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Curved Connector 48"/>
          <p:cNvCxnSpPr/>
          <p:nvPr/>
        </p:nvCxnSpPr>
        <p:spPr>
          <a:xfrm rot="5400000">
            <a:off x="6063793" y="260817"/>
            <a:ext cx="1191926" cy="155378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-63466" y="6434048"/>
            <a:ext cx="2981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EE Slawson Tempel, © WUSTL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7367" y="3804974"/>
            <a:ext cx="8501676" cy="8501676"/>
          </a:xfrm>
          <a:prstGeom prst="ellipse">
            <a:avLst/>
          </a:prstGeom>
          <a:gradFill flip="none" rotWithShape="1">
            <a:gsLst>
              <a:gs pos="0">
                <a:srgbClr val="FFCC66"/>
              </a:gs>
              <a:gs pos="88000">
                <a:schemeClr val="accent2">
                  <a:lumMod val="75000"/>
                </a:schemeClr>
              </a:gs>
              <a:gs pos="100000">
                <a:srgbClr val="FFCC66"/>
              </a:gs>
              <a:gs pos="52000">
                <a:srgbClr val="FFCC66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CC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urved Connector 5"/>
          <p:cNvCxnSpPr/>
          <p:nvPr/>
        </p:nvCxnSpPr>
        <p:spPr>
          <a:xfrm>
            <a:off x="1313843" y="4417249"/>
            <a:ext cx="802905" cy="614956"/>
          </a:xfrm>
          <a:prstGeom prst="curvedConnector3">
            <a:avLst>
              <a:gd name="adj1" fmla="val 33636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6"/>
          <p:cNvCxnSpPr/>
          <p:nvPr/>
        </p:nvCxnSpPr>
        <p:spPr>
          <a:xfrm rot="16200000" flipH="1">
            <a:off x="3506269" y="3647104"/>
            <a:ext cx="1009219" cy="22627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urved Connector 7"/>
          <p:cNvCxnSpPr/>
          <p:nvPr/>
        </p:nvCxnSpPr>
        <p:spPr>
          <a:xfrm rot="16200000" flipH="1">
            <a:off x="3262685" y="5305960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/>
          <p:nvPr/>
        </p:nvCxnSpPr>
        <p:spPr>
          <a:xfrm rot="5400000">
            <a:off x="7065553" y="4496593"/>
            <a:ext cx="612278" cy="584814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 rot="5400000">
            <a:off x="6494882" y="5582888"/>
            <a:ext cx="767355" cy="40145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/>
          <p:nvPr/>
        </p:nvCxnSpPr>
        <p:spPr>
          <a:xfrm rot="16200000" flipH="1">
            <a:off x="1656873" y="3863398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>
          <a:xfrm rot="5400000">
            <a:off x="5068784" y="3800360"/>
            <a:ext cx="1072151" cy="292851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rot="5400000">
            <a:off x="6094768" y="3899797"/>
            <a:ext cx="764676" cy="401453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rot="5400000">
            <a:off x="4342076" y="3564993"/>
            <a:ext cx="919754" cy="301030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 rot="10800000" flipV="1">
            <a:off x="5306596" y="4787660"/>
            <a:ext cx="833866" cy="76467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rot="5400000">
            <a:off x="7798219" y="5709299"/>
            <a:ext cx="919754" cy="301030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>
            <a:off x="277367" y="5707414"/>
            <a:ext cx="802905" cy="614956"/>
          </a:xfrm>
          <a:prstGeom prst="curvedConnector3">
            <a:avLst>
              <a:gd name="adj1" fmla="val 33636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/>
          <p:nvPr/>
        </p:nvCxnSpPr>
        <p:spPr>
          <a:xfrm rot="16200000" flipH="1">
            <a:off x="620395" y="4846085"/>
            <a:ext cx="919754" cy="802905"/>
          </a:xfrm>
          <a:prstGeom prst="curvedConnector3">
            <a:avLst>
              <a:gd name="adj1" fmla="val 3254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/>
          <p:nvPr/>
        </p:nvCxnSpPr>
        <p:spPr>
          <a:xfrm rot="16200000" flipH="1">
            <a:off x="2392264" y="5423679"/>
            <a:ext cx="1009219" cy="22627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/>
          <p:nvPr/>
        </p:nvCxnSpPr>
        <p:spPr>
          <a:xfrm rot="5400000">
            <a:off x="4158755" y="4644161"/>
            <a:ext cx="985365" cy="286997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/>
          <p:nvPr/>
        </p:nvCxnSpPr>
        <p:spPr>
          <a:xfrm rot="16200000" flipH="1">
            <a:off x="1922408" y="5765838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/>
          <p:nvPr/>
        </p:nvCxnSpPr>
        <p:spPr>
          <a:xfrm rot="5400000">
            <a:off x="4269967" y="5669992"/>
            <a:ext cx="1072151" cy="292851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/>
          <p:nvPr/>
        </p:nvCxnSpPr>
        <p:spPr>
          <a:xfrm rot="5400000">
            <a:off x="5557397" y="5739305"/>
            <a:ext cx="764676" cy="401453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/>
          <p:nvPr/>
        </p:nvCxnSpPr>
        <p:spPr>
          <a:xfrm rot="16200000" flipH="1">
            <a:off x="2447068" y="3627941"/>
            <a:ext cx="919754" cy="802905"/>
          </a:xfrm>
          <a:prstGeom prst="curvedConnector3">
            <a:avLst>
              <a:gd name="adj1" fmla="val 3254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urved Connector 67"/>
          <p:cNvCxnSpPr/>
          <p:nvPr/>
        </p:nvCxnSpPr>
        <p:spPr>
          <a:xfrm rot="16200000" flipH="1">
            <a:off x="709833" y="1817653"/>
            <a:ext cx="1982744" cy="1579377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rot="16200000" flipH="1">
            <a:off x="64785" y="754641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/>
          <p:nvPr/>
        </p:nvCxnSpPr>
        <p:spPr>
          <a:xfrm rot="5400000">
            <a:off x="6003345" y="2214769"/>
            <a:ext cx="2405115" cy="916397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>
          <a:xfrm rot="16200000" flipH="1">
            <a:off x="7019813" y="861423"/>
            <a:ext cx="1041275" cy="247300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/>
          <p:nvPr/>
        </p:nvCxnSpPr>
        <p:spPr>
          <a:xfrm rot="16200000">
            <a:off x="5645032" y="-12714"/>
            <a:ext cx="802905" cy="614956"/>
          </a:xfrm>
          <a:prstGeom prst="curvedConnector3">
            <a:avLst>
              <a:gd name="adj1" fmla="val 33636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urved Connector 55"/>
          <p:cNvCxnSpPr/>
          <p:nvPr/>
        </p:nvCxnSpPr>
        <p:spPr>
          <a:xfrm>
            <a:off x="1352072" y="1153044"/>
            <a:ext cx="764676" cy="401453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-459877" y="163406"/>
            <a:ext cx="9743529" cy="4770582"/>
            <a:chOff x="-459877" y="163406"/>
            <a:chExt cx="9743529" cy="4770582"/>
          </a:xfrm>
        </p:grpSpPr>
        <p:cxnSp>
          <p:nvCxnSpPr>
            <p:cNvPr id="52" name="Curved Connector 51"/>
            <p:cNvCxnSpPr/>
            <p:nvPr/>
          </p:nvCxnSpPr>
          <p:spPr>
            <a:xfrm rot="10800000" flipH="1">
              <a:off x="4794936" y="1353772"/>
              <a:ext cx="919753" cy="802905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urved Connector 52"/>
            <p:cNvCxnSpPr/>
            <p:nvPr/>
          </p:nvCxnSpPr>
          <p:spPr>
            <a:xfrm>
              <a:off x="2626332" y="294765"/>
              <a:ext cx="767355" cy="40145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urved Connector 56"/>
            <p:cNvCxnSpPr/>
            <p:nvPr/>
          </p:nvCxnSpPr>
          <p:spPr>
            <a:xfrm>
              <a:off x="-459877" y="2156677"/>
              <a:ext cx="919754" cy="30103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urved Connector 58"/>
            <p:cNvCxnSpPr/>
            <p:nvPr/>
          </p:nvCxnSpPr>
          <p:spPr>
            <a:xfrm>
              <a:off x="8193225" y="163406"/>
              <a:ext cx="919754" cy="30103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urved Connector 60"/>
            <p:cNvCxnSpPr/>
            <p:nvPr/>
          </p:nvCxnSpPr>
          <p:spPr>
            <a:xfrm rot="16200000" flipH="1">
              <a:off x="8030650" y="4096148"/>
              <a:ext cx="1215802" cy="459877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urved Connector 61"/>
            <p:cNvCxnSpPr/>
            <p:nvPr/>
          </p:nvCxnSpPr>
          <p:spPr>
            <a:xfrm rot="10800000" flipH="1">
              <a:off x="8274433" y="1615970"/>
              <a:ext cx="1009219" cy="22627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urved Connector 64"/>
            <p:cNvCxnSpPr/>
            <p:nvPr/>
          </p:nvCxnSpPr>
          <p:spPr>
            <a:xfrm rot="16200000" flipH="1">
              <a:off x="3010010" y="1946648"/>
              <a:ext cx="978964" cy="303208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urved Connector 65"/>
            <p:cNvCxnSpPr/>
            <p:nvPr/>
          </p:nvCxnSpPr>
          <p:spPr>
            <a:xfrm rot="10800000" flipH="1">
              <a:off x="-336669" y="3679956"/>
              <a:ext cx="919754" cy="802905"/>
            </a:xfrm>
            <a:prstGeom prst="curvedConnector3">
              <a:avLst>
                <a:gd name="adj1" fmla="val 3254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Curved Connector 41"/>
          <p:cNvCxnSpPr/>
          <p:nvPr/>
        </p:nvCxnSpPr>
        <p:spPr>
          <a:xfrm rot="5400000">
            <a:off x="4947514" y="1753366"/>
            <a:ext cx="2447513" cy="821598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/>
          <p:nvPr/>
        </p:nvCxnSpPr>
        <p:spPr>
          <a:xfrm rot="16200000" flipH="1">
            <a:off x="3594992" y="261417"/>
            <a:ext cx="1090209" cy="388743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/>
          <p:nvPr/>
        </p:nvCxnSpPr>
        <p:spPr>
          <a:xfrm rot="5400000">
            <a:off x="3008645" y="1943568"/>
            <a:ext cx="2298478" cy="353169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/>
          <p:nvPr/>
        </p:nvCxnSpPr>
        <p:spPr>
          <a:xfrm rot="5400000">
            <a:off x="6063793" y="260817"/>
            <a:ext cx="1191926" cy="155378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Curved Connector 62"/>
          <p:cNvCxnSpPr/>
          <p:nvPr/>
        </p:nvCxnSpPr>
        <p:spPr>
          <a:xfrm rot="16200000" flipH="1">
            <a:off x="3693587" y="3563492"/>
            <a:ext cx="758397" cy="170197"/>
          </a:xfrm>
          <a:prstGeom prst="curvedConnector3">
            <a:avLst>
              <a:gd name="adj1" fmla="val 52233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Curved Connector 72"/>
          <p:cNvCxnSpPr/>
          <p:nvPr/>
        </p:nvCxnSpPr>
        <p:spPr>
          <a:xfrm rot="5400000">
            <a:off x="6284506" y="3951937"/>
            <a:ext cx="607471" cy="318921"/>
          </a:xfrm>
          <a:prstGeom prst="curvedConnector3">
            <a:avLst>
              <a:gd name="adj1" fmla="val 6115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-63466" y="6434048"/>
            <a:ext cx="2981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EE Slawson Tempel, © WUSTL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7367" y="3804974"/>
            <a:ext cx="8501676" cy="8501676"/>
          </a:xfrm>
          <a:prstGeom prst="ellipse">
            <a:avLst/>
          </a:prstGeom>
          <a:gradFill flip="none" rotWithShape="1">
            <a:gsLst>
              <a:gs pos="0">
                <a:srgbClr val="FFCC66"/>
              </a:gs>
              <a:gs pos="88000">
                <a:schemeClr val="accent2">
                  <a:lumMod val="75000"/>
                </a:schemeClr>
              </a:gs>
              <a:gs pos="100000">
                <a:srgbClr val="FFCC66"/>
              </a:gs>
              <a:gs pos="52000">
                <a:srgbClr val="FFCC66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CC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urved Connector 5"/>
          <p:cNvCxnSpPr/>
          <p:nvPr/>
        </p:nvCxnSpPr>
        <p:spPr>
          <a:xfrm>
            <a:off x="1313843" y="4417249"/>
            <a:ext cx="802905" cy="614956"/>
          </a:xfrm>
          <a:prstGeom prst="curvedConnector3">
            <a:avLst>
              <a:gd name="adj1" fmla="val 33636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6"/>
          <p:cNvCxnSpPr/>
          <p:nvPr/>
        </p:nvCxnSpPr>
        <p:spPr>
          <a:xfrm rot="16200000" flipH="1">
            <a:off x="3506269" y="3647104"/>
            <a:ext cx="1009219" cy="22627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urved Connector 7"/>
          <p:cNvCxnSpPr/>
          <p:nvPr/>
        </p:nvCxnSpPr>
        <p:spPr>
          <a:xfrm rot="16200000" flipH="1">
            <a:off x="3262685" y="5305960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/>
          <p:nvPr/>
        </p:nvCxnSpPr>
        <p:spPr>
          <a:xfrm rot="5400000">
            <a:off x="7065553" y="4496593"/>
            <a:ext cx="612278" cy="584814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 rot="5400000">
            <a:off x="6494882" y="5582888"/>
            <a:ext cx="767355" cy="40145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/>
          <p:nvPr/>
        </p:nvCxnSpPr>
        <p:spPr>
          <a:xfrm rot="16200000" flipH="1">
            <a:off x="1656873" y="3863398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>
          <a:xfrm rot="5400000">
            <a:off x="5068784" y="3800360"/>
            <a:ext cx="1072151" cy="292851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rot="5400000">
            <a:off x="6094768" y="3899797"/>
            <a:ext cx="764676" cy="401453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rot="5400000">
            <a:off x="4342076" y="3564993"/>
            <a:ext cx="919754" cy="301030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 rot="10800000" flipV="1">
            <a:off x="5306596" y="4787660"/>
            <a:ext cx="833866" cy="76467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rot="5400000">
            <a:off x="7798219" y="5709299"/>
            <a:ext cx="919754" cy="301030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>
            <a:off x="277367" y="5707414"/>
            <a:ext cx="802905" cy="614956"/>
          </a:xfrm>
          <a:prstGeom prst="curvedConnector3">
            <a:avLst>
              <a:gd name="adj1" fmla="val 33636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/>
          <p:nvPr/>
        </p:nvCxnSpPr>
        <p:spPr>
          <a:xfrm rot="16200000" flipH="1">
            <a:off x="620395" y="4846085"/>
            <a:ext cx="919754" cy="802905"/>
          </a:xfrm>
          <a:prstGeom prst="curvedConnector3">
            <a:avLst>
              <a:gd name="adj1" fmla="val 3254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/>
          <p:nvPr/>
        </p:nvCxnSpPr>
        <p:spPr>
          <a:xfrm rot="16200000" flipH="1">
            <a:off x="2392264" y="5423679"/>
            <a:ext cx="1009219" cy="22627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/>
          <p:nvPr/>
        </p:nvCxnSpPr>
        <p:spPr>
          <a:xfrm rot="5400000">
            <a:off x="4158755" y="4644161"/>
            <a:ext cx="985365" cy="286997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/>
          <p:nvPr/>
        </p:nvCxnSpPr>
        <p:spPr>
          <a:xfrm rot="16200000" flipH="1">
            <a:off x="1922408" y="5765838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/>
          <p:nvPr/>
        </p:nvCxnSpPr>
        <p:spPr>
          <a:xfrm rot="5400000">
            <a:off x="4269967" y="5669992"/>
            <a:ext cx="1072151" cy="292851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/>
          <p:nvPr/>
        </p:nvCxnSpPr>
        <p:spPr>
          <a:xfrm rot="5400000">
            <a:off x="5557397" y="5739305"/>
            <a:ext cx="764676" cy="401453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/>
          <p:nvPr/>
        </p:nvCxnSpPr>
        <p:spPr>
          <a:xfrm rot="16200000" flipH="1">
            <a:off x="2447068" y="3627941"/>
            <a:ext cx="919754" cy="802905"/>
          </a:xfrm>
          <a:prstGeom prst="curvedConnector3">
            <a:avLst>
              <a:gd name="adj1" fmla="val 3254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urved Connector 67"/>
          <p:cNvCxnSpPr/>
          <p:nvPr/>
        </p:nvCxnSpPr>
        <p:spPr>
          <a:xfrm rot="16200000" flipH="1">
            <a:off x="709833" y="1817653"/>
            <a:ext cx="1982744" cy="1579377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rot="16200000" flipH="1">
            <a:off x="64785" y="754641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/>
          <p:nvPr/>
        </p:nvCxnSpPr>
        <p:spPr>
          <a:xfrm rot="5400000">
            <a:off x="6003345" y="2214769"/>
            <a:ext cx="2405115" cy="916397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>
          <a:xfrm rot="16200000" flipH="1">
            <a:off x="7019813" y="861423"/>
            <a:ext cx="1041275" cy="247300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-642387" y="-490769"/>
            <a:ext cx="10412924" cy="4298431"/>
            <a:chOff x="-642387" y="-490769"/>
            <a:chExt cx="10412924" cy="4298431"/>
          </a:xfrm>
        </p:grpSpPr>
        <p:cxnSp>
          <p:nvCxnSpPr>
            <p:cNvPr id="52" name="Curved Connector 51"/>
            <p:cNvCxnSpPr/>
            <p:nvPr/>
          </p:nvCxnSpPr>
          <p:spPr>
            <a:xfrm rot="10800000" flipH="1">
              <a:off x="1598449" y="-490769"/>
              <a:ext cx="919753" cy="802905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urved Connector 52"/>
            <p:cNvCxnSpPr/>
            <p:nvPr/>
          </p:nvCxnSpPr>
          <p:spPr>
            <a:xfrm>
              <a:off x="5306595" y="-106687"/>
              <a:ext cx="767355" cy="40145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urved Connector 56"/>
            <p:cNvCxnSpPr/>
            <p:nvPr/>
          </p:nvCxnSpPr>
          <p:spPr>
            <a:xfrm>
              <a:off x="8224246" y="2307192"/>
              <a:ext cx="919754" cy="30103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urved Connector 58"/>
            <p:cNvCxnSpPr/>
            <p:nvPr/>
          </p:nvCxnSpPr>
          <p:spPr>
            <a:xfrm>
              <a:off x="-642387" y="2006162"/>
              <a:ext cx="919754" cy="30103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urved Connector 60"/>
            <p:cNvCxnSpPr/>
            <p:nvPr/>
          </p:nvCxnSpPr>
          <p:spPr>
            <a:xfrm rot="5400000">
              <a:off x="8866415" y="314212"/>
              <a:ext cx="906197" cy="902047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urved Connector 64"/>
            <p:cNvCxnSpPr/>
            <p:nvPr/>
          </p:nvCxnSpPr>
          <p:spPr>
            <a:xfrm rot="16200000" flipH="1">
              <a:off x="422034" y="3166576"/>
              <a:ext cx="978964" cy="303208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urved Connector 65"/>
            <p:cNvCxnSpPr/>
            <p:nvPr/>
          </p:nvCxnSpPr>
          <p:spPr>
            <a:xfrm rot="10800000" flipH="1">
              <a:off x="2550133" y="1755224"/>
              <a:ext cx="919754" cy="802905"/>
            </a:xfrm>
            <a:prstGeom prst="curvedConnector3">
              <a:avLst>
                <a:gd name="adj1" fmla="val 3254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Curved Connector 41"/>
          <p:cNvCxnSpPr/>
          <p:nvPr/>
        </p:nvCxnSpPr>
        <p:spPr>
          <a:xfrm rot="5400000">
            <a:off x="4947514" y="1753366"/>
            <a:ext cx="2447513" cy="821598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/>
          <p:nvPr/>
        </p:nvCxnSpPr>
        <p:spPr>
          <a:xfrm rot="16200000" flipH="1">
            <a:off x="3594992" y="261417"/>
            <a:ext cx="1090209" cy="388743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/>
          <p:nvPr/>
        </p:nvCxnSpPr>
        <p:spPr>
          <a:xfrm rot="5400000">
            <a:off x="3008645" y="1943568"/>
            <a:ext cx="2298478" cy="353169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/>
          <p:nvPr/>
        </p:nvCxnSpPr>
        <p:spPr>
          <a:xfrm rot="5400000">
            <a:off x="6063793" y="260817"/>
            <a:ext cx="1191926" cy="155378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Curved Connector 62"/>
          <p:cNvCxnSpPr/>
          <p:nvPr/>
        </p:nvCxnSpPr>
        <p:spPr>
          <a:xfrm rot="16200000" flipH="1">
            <a:off x="3693587" y="3563492"/>
            <a:ext cx="758397" cy="170197"/>
          </a:xfrm>
          <a:prstGeom prst="curvedConnector3">
            <a:avLst>
              <a:gd name="adj1" fmla="val 52233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Curved Connector 72"/>
          <p:cNvCxnSpPr/>
          <p:nvPr/>
        </p:nvCxnSpPr>
        <p:spPr>
          <a:xfrm rot="5400000">
            <a:off x="6284506" y="3951937"/>
            <a:ext cx="607471" cy="318921"/>
          </a:xfrm>
          <a:prstGeom prst="curvedConnector3">
            <a:avLst>
              <a:gd name="adj1" fmla="val 6115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/>
          <p:nvPr/>
        </p:nvCxnSpPr>
        <p:spPr>
          <a:xfrm rot="16200000" flipH="1">
            <a:off x="132520" y="686912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/>
          <p:nvPr/>
        </p:nvCxnSpPr>
        <p:spPr>
          <a:xfrm rot="5400000">
            <a:off x="5979131" y="243887"/>
            <a:ext cx="1191926" cy="155378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-63466" y="6434048"/>
            <a:ext cx="2981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EE Slawson Tempel, © WUSTL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7367" y="3804974"/>
            <a:ext cx="8501676" cy="8501676"/>
          </a:xfrm>
          <a:prstGeom prst="ellipse">
            <a:avLst/>
          </a:prstGeom>
          <a:gradFill flip="none" rotWithShape="1">
            <a:gsLst>
              <a:gs pos="0">
                <a:srgbClr val="FFCC66"/>
              </a:gs>
              <a:gs pos="88000">
                <a:schemeClr val="accent2">
                  <a:lumMod val="75000"/>
                </a:schemeClr>
              </a:gs>
              <a:gs pos="100000">
                <a:srgbClr val="FFCC66"/>
              </a:gs>
              <a:gs pos="52000">
                <a:srgbClr val="FFCC66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CC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urved Connector 5"/>
          <p:cNvCxnSpPr/>
          <p:nvPr/>
        </p:nvCxnSpPr>
        <p:spPr>
          <a:xfrm>
            <a:off x="1313843" y="4417249"/>
            <a:ext cx="802905" cy="614956"/>
          </a:xfrm>
          <a:prstGeom prst="curvedConnector3">
            <a:avLst>
              <a:gd name="adj1" fmla="val 33636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6"/>
          <p:cNvCxnSpPr/>
          <p:nvPr/>
        </p:nvCxnSpPr>
        <p:spPr>
          <a:xfrm rot="16200000" flipH="1">
            <a:off x="3506269" y="3647104"/>
            <a:ext cx="1009219" cy="22627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urved Connector 7"/>
          <p:cNvCxnSpPr/>
          <p:nvPr/>
        </p:nvCxnSpPr>
        <p:spPr>
          <a:xfrm rot="16200000" flipH="1">
            <a:off x="3262685" y="5305960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/>
          <p:nvPr/>
        </p:nvCxnSpPr>
        <p:spPr>
          <a:xfrm rot="5400000">
            <a:off x="7065553" y="4496593"/>
            <a:ext cx="612278" cy="584814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 rot="5400000">
            <a:off x="6494882" y="5582888"/>
            <a:ext cx="767355" cy="40145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/>
          <p:nvPr/>
        </p:nvCxnSpPr>
        <p:spPr>
          <a:xfrm rot="16200000" flipH="1">
            <a:off x="1656873" y="3863398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>
          <a:xfrm rot="5400000">
            <a:off x="5068784" y="3800360"/>
            <a:ext cx="1072151" cy="292851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rot="5400000">
            <a:off x="6094768" y="3899797"/>
            <a:ext cx="764676" cy="401453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rot="5400000">
            <a:off x="4342076" y="3564993"/>
            <a:ext cx="919754" cy="301030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 rot="10800000" flipV="1">
            <a:off x="5306596" y="4787660"/>
            <a:ext cx="833866" cy="76467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rot="5400000">
            <a:off x="7798219" y="5709299"/>
            <a:ext cx="919754" cy="301030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>
            <a:off x="277367" y="5707414"/>
            <a:ext cx="802905" cy="614956"/>
          </a:xfrm>
          <a:prstGeom prst="curvedConnector3">
            <a:avLst>
              <a:gd name="adj1" fmla="val 33636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/>
          <p:nvPr/>
        </p:nvCxnSpPr>
        <p:spPr>
          <a:xfrm rot="16200000" flipH="1">
            <a:off x="620395" y="4846085"/>
            <a:ext cx="919754" cy="802905"/>
          </a:xfrm>
          <a:prstGeom prst="curvedConnector3">
            <a:avLst>
              <a:gd name="adj1" fmla="val 3254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/>
          <p:nvPr/>
        </p:nvCxnSpPr>
        <p:spPr>
          <a:xfrm rot="16200000" flipH="1">
            <a:off x="2392264" y="5423679"/>
            <a:ext cx="1009219" cy="22627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/>
          <p:nvPr/>
        </p:nvCxnSpPr>
        <p:spPr>
          <a:xfrm rot="5400000">
            <a:off x="4158755" y="4644161"/>
            <a:ext cx="985365" cy="286997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/>
          <p:nvPr/>
        </p:nvCxnSpPr>
        <p:spPr>
          <a:xfrm rot="16200000" flipH="1">
            <a:off x="1922408" y="5765838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/>
          <p:nvPr/>
        </p:nvCxnSpPr>
        <p:spPr>
          <a:xfrm rot="5400000">
            <a:off x="4269967" y="5669992"/>
            <a:ext cx="1072151" cy="292851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/>
          <p:nvPr/>
        </p:nvCxnSpPr>
        <p:spPr>
          <a:xfrm rot="5400000">
            <a:off x="5557397" y="5739305"/>
            <a:ext cx="764676" cy="401453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/>
          <p:nvPr/>
        </p:nvCxnSpPr>
        <p:spPr>
          <a:xfrm rot="16200000" flipH="1">
            <a:off x="2447068" y="3627941"/>
            <a:ext cx="919754" cy="802905"/>
          </a:xfrm>
          <a:prstGeom prst="curvedConnector3">
            <a:avLst>
              <a:gd name="adj1" fmla="val 3254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urved Connector 67"/>
          <p:cNvCxnSpPr/>
          <p:nvPr/>
        </p:nvCxnSpPr>
        <p:spPr>
          <a:xfrm rot="16200000" flipH="1">
            <a:off x="709833" y="1817653"/>
            <a:ext cx="1982744" cy="1579377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rot="16200000" flipH="1">
            <a:off x="64785" y="754641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/>
          <p:nvPr/>
        </p:nvCxnSpPr>
        <p:spPr>
          <a:xfrm rot="5400000">
            <a:off x="6003345" y="2214769"/>
            <a:ext cx="2405115" cy="916397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>
          <a:xfrm rot="16200000" flipH="1">
            <a:off x="7019813" y="861423"/>
            <a:ext cx="1041275" cy="247300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-642387" y="-490769"/>
            <a:ext cx="10412924" cy="4298431"/>
            <a:chOff x="-642387" y="-490769"/>
            <a:chExt cx="10412924" cy="4298431"/>
          </a:xfrm>
        </p:grpSpPr>
        <p:cxnSp>
          <p:nvCxnSpPr>
            <p:cNvPr id="52" name="Curved Connector 51"/>
            <p:cNvCxnSpPr/>
            <p:nvPr/>
          </p:nvCxnSpPr>
          <p:spPr>
            <a:xfrm rot="10800000">
              <a:off x="1598449" y="-490769"/>
              <a:ext cx="919753" cy="802905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urved Connector 52"/>
            <p:cNvCxnSpPr/>
            <p:nvPr/>
          </p:nvCxnSpPr>
          <p:spPr>
            <a:xfrm flipH="1">
              <a:off x="5306595" y="-106687"/>
              <a:ext cx="767355" cy="40145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urved Connector 56"/>
            <p:cNvCxnSpPr/>
            <p:nvPr/>
          </p:nvCxnSpPr>
          <p:spPr>
            <a:xfrm flipH="1">
              <a:off x="8224246" y="2307192"/>
              <a:ext cx="919754" cy="30103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urved Connector 58"/>
            <p:cNvCxnSpPr/>
            <p:nvPr/>
          </p:nvCxnSpPr>
          <p:spPr>
            <a:xfrm flipH="1">
              <a:off x="-642387" y="2006162"/>
              <a:ext cx="919754" cy="30103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urved Connector 60"/>
            <p:cNvCxnSpPr/>
            <p:nvPr/>
          </p:nvCxnSpPr>
          <p:spPr>
            <a:xfrm rot="16200000" flipH="1">
              <a:off x="8866415" y="314212"/>
              <a:ext cx="906197" cy="902047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urved Connector 64"/>
            <p:cNvCxnSpPr/>
            <p:nvPr/>
          </p:nvCxnSpPr>
          <p:spPr>
            <a:xfrm rot="5400000">
              <a:off x="422034" y="3166576"/>
              <a:ext cx="978964" cy="303208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urved Connector 65"/>
            <p:cNvCxnSpPr/>
            <p:nvPr/>
          </p:nvCxnSpPr>
          <p:spPr>
            <a:xfrm rot="10800000">
              <a:off x="2550133" y="1755224"/>
              <a:ext cx="919754" cy="802905"/>
            </a:xfrm>
            <a:prstGeom prst="curvedConnector3">
              <a:avLst>
                <a:gd name="adj1" fmla="val 3254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Curved Connector 41"/>
          <p:cNvCxnSpPr/>
          <p:nvPr/>
        </p:nvCxnSpPr>
        <p:spPr>
          <a:xfrm rot="5400000">
            <a:off x="4947514" y="1753366"/>
            <a:ext cx="2447513" cy="821598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/>
          <p:nvPr/>
        </p:nvCxnSpPr>
        <p:spPr>
          <a:xfrm rot="16200000" flipH="1">
            <a:off x="3594992" y="261417"/>
            <a:ext cx="1090209" cy="388743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/>
          <p:nvPr/>
        </p:nvCxnSpPr>
        <p:spPr>
          <a:xfrm rot="5400000">
            <a:off x="3008645" y="1943568"/>
            <a:ext cx="2298478" cy="353169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/>
          <p:nvPr/>
        </p:nvCxnSpPr>
        <p:spPr>
          <a:xfrm rot="5400000">
            <a:off x="6063793" y="260817"/>
            <a:ext cx="1191926" cy="155378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Curved Connector 62"/>
          <p:cNvCxnSpPr/>
          <p:nvPr/>
        </p:nvCxnSpPr>
        <p:spPr>
          <a:xfrm rot="16200000" flipH="1">
            <a:off x="3693587" y="3563492"/>
            <a:ext cx="758397" cy="170197"/>
          </a:xfrm>
          <a:prstGeom prst="curvedConnector3">
            <a:avLst>
              <a:gd name="adj1" fmla="val 52233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Curved Connector 72"/>
          <p:cNvCxnSpPr/>
          <p:nvPr/>
        </p:nvCxnSpPr>
        <p:spPr>
          <a:xfrm rot="5400000">
            <a:off x="6284506" y="3951937"/>
            <a:ext cx="607471" cy="318921"/>
          </a:xfrm>
          <a:prstGeom prst="curvedConnector3">
            <a:avLst>
              <a:gd name="adj1" fmla="val 6115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/>
          <p:nvPr/>
        </p:nvCxnSpPr>
        <p:spPr>
          <a:xfrm rot="16200000" flipH="1">
            <a:off x="132520" y="686912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/>
          <p:nvPr/>
        </p:nvCxnSpPr>
        <p:spPr>
          <a:xfrm rot="5400000">
            <a:off x="5979131" y="243887"/>
            <a:ext cx="1191926" cy="155378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/>
          <p:nvPr/>
        </p:nvCxnSpPr>
        <p:spPr>
          <a:xfrm rot="16200000" flipH="1">
            <a:off x="794501" y="1732991"/>
            <a:ext cx="1982744" cy="1579377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/>
          <p:nvPr/>
        </p:nvCxnSpPr>
        <p:spPr>
          <a:xfrm rot="5400000">
            <a:off x="2923983" y="1960504"/>
            <a:ext cx="2298478" cy="353169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/>
          <p:nvPr/>
        </p:nvCxnSpPr>
        <p:spPr>
          <a:xfrm rot="5400000">
            <a:off x="4845919" y="1736436"/>
            <a:ext cx="2447513" cy="821598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/>
          <p:nvPr/>
        </p:nvCxnSpPr>
        <p:spPr>
          <a:xfrm rot="5400000">
            <a:off x="5935616" y="2096241"/>
            <a:ext cx="2405115" cy="916397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-63466" y="6434048"/>
            <a:ext cx="2981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EE Slawson Tempel, © WUSTL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7367" y="3804974"/>
            <a:ext cx="8501676" cy="8501676"/>
          </a:xfrm>
          <a:prstGeom prst="ellipse">
            <a:avLst/>
          </a:prstGeom>
          <a:gradFill flip="none" rotWithShape="1">
            <a:gsLst>
              <a:gs pos="0">
                <a:srgbClr val="FFCC66"/>
              </a:gs>
              <a:gs pos="88000">
                <a:schemeClr val="accent2">
                  <a:lumMod val="75000"/>
                </a:schemeClr>
              </a:gs>
              <a:gs pos="100000">
                <a:srgbClr val="FFCC66"/>
              </a:gs>
              <a:gs pos="52000">
                <a:srgbClr val="FFCC66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CC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urved Connector 5"/>
          <p:cNvCxnSpPr/>
          <p:nvPr/>
        </p:nvCxnSpPr>
        <p:spPr>
          <a:xfrm>
            <a:off x="1313843" y="4417249"/>
            <a:ext cx="802905" cy="614956"/>
          </a:xfrm>
          <a:prstGeom prst="curvedConnector3">
            <a:avLst>
              <a:gd name="adj1" fmla="val 33636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6"/>
          <p:cNvCxnSpPr/>
          <p:nvPr/>
        </p:nvCxnSpPr>
        <p:spPr>
          <a:xfrm rot="16200000" flipH="1">
            <a:off x="3506269" y="3647104"/>
            <a:ext cx="1009219" cy="22627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urved Connector 7"/>
          <p:cNvCxnSpPr/>
          <p:nvPr/>
        </p:nvCxnSpPr>
        <p:spPr>
          <a:xfrm rot="16200000" flipH="1">
            <a:off x="3262685" y="5305960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/>
          <p:nvPr/>
        </p:nvCxnSpPr>
        <p:spPr>
          <a:xfrm rot="5400000">
            <a:off x="7065553" y="4496593"/>
            <a:ext cx="612278" cy="584814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 rot="5400000">
            <a:off x="6494882" y="5582888"/>
            <a:ext cx="767355" cy="40145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/>
          <p:nvPr/>
        </p:nvCxnSpPr>
        <p:spPr>
          <a:xfrm rot="16200000" flipH="1">
            <a:off x="1656873" y="3863398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>
          <a:xfrm rot="5400000">
            <a:off x="5068784" y="3800360"/>
            <a:ext cx="1072151" cy="292851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rot="5400000">
            <a:off x="6094768" y="3899797"/>
            <a:ext cx="764676" cy="401453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rot="5400000">
            <a:off x="4342076" y="3564993"/>
            <a:ext cx="919754" cy="301030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 rot="10800000" flipV="1">
            <a:off x="5306596" y="4787660"/>
            <a:ext cx="833866" cy="76467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rot="5400000">
            <a:off x="7798219" y="5709299"/>
            <a:ext cx="919754" cy="301030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>
            <a:off x="277367" y="5707414"/>
            <a:ext cx="802905" cy="614956"/>
          </a:xfrm>
          <a:prstGeom prst="curvedConnector3">
            <a:avLst>
              <a:gd name="adj1" fmla="val 33636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/>
          <p:nvPr/>
        </p:nvCxnSpPr>
        <p:spPr>
          <a:xfrm rot="16200000" flipH="1">
            <a:off x="620395" y="4846085"/>
            <a:ext cx="919754" cy="802905"/>
          </a:xfrm>
          <a:prstGeom prst="curvedConnector3">
            <a:avLst>
              <a:gd name="adj1" fmla="val 3254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/>
          <p:nvPr/>
        </p:nvCxnSpPr>
        <p:spPr>
          <a:xfrm rot="16200000" flipH="1">
            <a:off x="2392264" y="5423679"/>
            <a:ext cx="1009219" cy="22627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/>
          <p:nvPr/>
        </p:nvCxnSpPr>
        <p:spPr>
          <a:xfrm rot="5400000">
            <a:off x="4158755" y="4644161"/>
            <a:ext cx="985365" cy="286997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/>
          <p:nvPr/>
        </p:nvCxnSpPr>
        <p:spPr>
          <a:xfrm rot="16200000" flipH="1">
            <a:off x="1922408" y="5765838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/>
          <p:nvPr/>
        </p:nvCxnSpPr>
        <p:spPr>
          <a:xfrm rot="5400000">
            <a:off x="4269967" y="5669992"/>
            <a:ext cx="1072151" cy="292851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/>
          <p:nvPr/>
        </p:nvCxnSpPr>
        <p:spPr>
          <a:xfrm rot="5400000">
            <a:off x="5557397" y="5739305"/>
            <a:ext cx="764676" cy="401453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/>
          <p:nvPr/>
        </p:nvCxnSpPr>
        <p:spPr>
          <a:xfrm rot="16200000" flipH="1">
            <a:off x="2447068" y="3627941"/>
            <a:ext cx="919754" cy="802905"/>
          </a:xfrm>
          <a:prstGeom prst="curvedConnector3">
            <a:avLst>
              <a:gd name="adj1" fmla="val 3254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urved Connector 67"/>
          <p:cNvCxnSpPr/>
          <p:nvPr/>
        </p:nvCxnSpPr>
        <p:spPr>
          <a:xfrm rot="16200000" flipH="1">
            <a:off x="709833" y="1817653"/>
            <a:ext cx="1982744" cy="1579377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rot="16200000" flipH="1">
            <a:off x="64785" y="754641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/>
          <p:nvPr/>
        </p:nvCxnSpPr>
        <p:spPr>
          <a:xfrm rot="5400000">
            <a:off x="6003345" y="2214769"/>
            <a:ext cx="2405115" cy="916397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>
          <a:xfrm rot="16200000" flipH="1">
            <a:off x="7019813" y="861423"/>
            <a:ext cx="1041275" cy="247300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-333025" y="-549193"/>
            <a:ext cx="10105637" cy="4018977"/>
            <a:chOff x="-333025" y="-549193"/>
            <a:chExt cx="10105637" cy="4018977"/>
          </a:xfrm>
        </p:grpSpPr>
        <p:cxnSp>
          <p:nvCxnSpPr>
            <p:cNvPr id="52" name="Curved Connector 51"/>
            <p:cNvCxnSpPr/>
            <p:nvPr/>
          </p:nvCxnSpPr>
          <p:spPr>
            <a:xfrm rot="16200000">
              <a:off x="1598449" y="-490769"/>
              <a:ext cx="919753" cy="802905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urved Connector 52"/>
            <p:cNvCxnSpPr/>
            <p:nvPr/>
          </p:nvCxnSpPr>
          <p:spPr>
            <a:xfrm rot="5400000" flipH="1">
              <a:off x="5306595" y="-106687"/>
              <a:ext cx="767355" cy="40145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urved Connector 56"/>
            <p:cNvCxnSpPr/>
            <p:nvPr/>
          </p:nvCxnSpPr>
          <p:spPr>
            <a:xfrm rot="5400000" flipH="1">
              <a:off x="8224246" y="2307192"/>
              <a:ext cx="919754" cy="30103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urved Connector 58"/>
            <p:cNvCxnSpPr/>
            <p:nvPr/>
          </p:nvCxnSpPr>
          <p:spPr>
            <a:xfrm rot="5400000" flipH="1">
              <a:off x="-642387" y="2006162"/>
              <a:ext cx="919754" cy="30103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urved Connector 60"/>
            <p:cNvCxnSpPr/>
            <p:nvPr/>
          </p:nvCxnSpPr>
          <p:spPr>
            <a:xfrm flipH="1">
              <a:off x="8866415" y="314212"/>
              <a:ext cx="906197" cy="902047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urved Connector 64"/>
            <p:cNvCxnSpPr/>
            <p:nvPr/>
          </p:nvCxnSpPr>
          <p:spPr>
            <a:xfrm rot="10800000">
              <a:off x="422034" y="3166576"/>
              <a:ext cx="978964" cy="303208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urved Connector 65"/>
            <p:cNvCxnSpPr/>
            <p:nvPr/>
          </p:nvCxnSpPr>
          <p:spPr>
            <a:xfrm rot="16200000">
              <a:off x="2550133" y="1755224"/>
              <a:ext cx="919754" cy="802905"/>
            </a:xfrm>
            <a:prstGeom prst="curvedConnector3">
              <a:avLst>
                <a:gd name="adj1" fmla="val 32540"/>
              </a:avLst>
            </a:prstGeom>
            <a:ln>
              <a:solidFill>
                <a:srgbClr val="21564C">
                  <a:alpha val="38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Curved Connector 41"/>
          <p:cNvCxnSpPr/>
          <p:nvPr/>
        </p:nvCxnSpPr>
        <p:spPr>
          <a:xfrm rot="5400000">
            <a:off x="4947514" y="1753366"/>
            <a:ext cx="2447513" cy="821598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/>
          <p:nvPr/>
        </p:nvCxnSpPr>
        <p:spPr>
          <a:xfrm rot="16200000" flipH="1">
            <a:off x="3594992" y="261417"/>
            <a:ext cx="1090209" cy="388743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/>
          <p:nvPr/>
        </p:nvCxnSpPr>
        <p:spPr>
          <a:xfrm rot="5400000">
            <a:off x="3008645" y="1943568"/>
            <a:ext cx="2298478" cy="353169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/>
          <p:nvPr/>
        </p:nvCxnSpPr>
        <p:spPr>
          <a:xfrm rot="5400000">
            <a:off x="6063793" y="260817"/>
            <a:ext cx="1191926" cy="155378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Curved Connector 62"/>
          <p:cNvCxnSpPr/>
          <p:nvPr/>
        </p:nvCxnSpPr>
        <p:spPr>
          <a:xfrm rot="16200000" flipH="1">
            <a:off x="3693587" y="3563492"/>
            <a:ext cx="758397" cy="170197"/>
          </a:xfrm>
          <a:prstGeom prst="curvedConnector3">
            <a:avLst>
              <a:gd name="adj1" fmla="val 52233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Curved Connector 72"/>
          <p:cNvCxnSpPr/>
          <p:nvPr/>
        </p:nvCxnSpPr>
        <p:spPr>
          <a:xfrm rot="5400000">
            <a:off x="6284506" y="3951937"/>
            <a:ext cx="607471" cy="318921"/>
          </a:xfrm>
          <a:prstGeom prst="curvedConnector3">
            <a:avLst>
              <a:gd name="adj1" fmla="val 6115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/>
          <p:nvPr/>
        </p:nvCxnSpPr>
        <p:spPr>
          <a:xfrm rot="16200000" flipH="1">
            <a:off x="132520" y="686912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/>
          <p:nvPr/>
        </p:nvCxnSpPr>
        <p:spPr>
          <a:xfrm rot="5400000">
            <a:off x="5979131" y="243887"/>
            <a:ext cx="1191926" cy="155378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/>
          <p:nvPr/>
        </p:nvCxnSpPr>
        <p:spPr>
          <a:xfrm rot="16200000" flipH="1">
            <a:off x="794501" y="1732991"/>
            <a:ext cx="1982744" cy="1579377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/>
          <p:nvPr/>
        </p:nvCxnSpPr>
        <p:spPr>
          <a:xfrm rot="5400000">
            <a:off x="2923983" y="1960504"/>
            <a:ext cx="2298478" cy="353169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/>
          <p:nvPr/>
        </p:nvCxnSpPr>
        <p:spPr>
          <a:xfrm rot="5400000">
            <a:off x="4845919" y="1736436"/>
            <a:ext cx="2447513" cy="821598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/>
          <p:nvPr/>
        </p:nvCxnSpPr>
        <p:spPr>
          <a:xfrm rot="5400000">
            <a:off x="5935616" y="2096241"/>
            <a:ext cx="2405115" cy="916397"/>
          </a:xfrm>
          <a:prstGeom prst="curvedConnector3">
            <a:avLst>
              <a:gd name="adj1" fmla="val 50000"/>
            </a:avLst>
          </a:prstGeom>
          <a:ln>
            <a:solidFill>
              <a:srgbClr val="E1A10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urved Connector 53"/>
          <p:cNvCxnSpPr/>
          <p:nvPr/>
        </p:nvCxnSpPr>
        <p:spPr>
          <a:xfrm rot="5400000">
            <a:off x="5039844" y="3697191"/>
            <a:ext cx="933544" cy="292850"/>
          </a:xfrm>
          <a:prstGeom prst="curvedConnector3">
            <a:avLst>
              <a:gd name="adj1" fmla="val 55006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urved Connector 54"/>
          <p:cNvCxnSpPr/>
          <p:nvPr/>
        </p:nvCxnSpPr>
        <p:spPr>
          <a:xfrm rot="16200000" flipH="1">
            <a:off x="2587588" y="3559568"/>
            <a:ext cx="747321" cy="723496"/>
          </a:xfrm>
          <a:prstGeom prst="curvedConnector3">
            <a:avLst>
              <a:gd name="adj1" fmla="val 36325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urved Connector 57"/>
          <p:cNvCxnSpPr/>
          <p:nvPr/>
        </p:nvCxnSpPr>
        <p:spPr>
          <a:xfrm rot="16200000" flipH="1">
            <a:off x="3510330" y="261420"/>
            <a:ext cx="1090209" cy="388743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urved Connector 59"/>
          <p:cNvCxnSpPr/>
          <p:nvPr/>
        </p:nvCxnSpPr>
        <p:spPr>
          <a:xfrm rot="16200000" flipH="1">
            <a:off x="6952084" y="895292"/>
            <a:ext cx="1041275" cy="247300"/>
          </a:xfrm>
          <a:prstGeom prst="curvedConnector3">
            <a:avLst>
              <a:gd name="adj1" fmla="val 50000"/>
            </a:avLst>
          </a:prstGeom>
          <a:ln>
            <a:solidFill>
              <a:srgbClr val="21564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-63466" y="6434048"/>
            <a:ext cx="2981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EE Slawson Tempel, © WUSTL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846635" y="533639"/>
            <a:ext cx="6063000" cy="1588"/>
          </a:xfrm>
          <a:prstGeom prst="line">
            <a:avLst/>
          </a:prstGeom>
          <a:ln w="508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397012" y="1497366"/>
            <a:ext cx="1962951" cy="1588"/>
          </a:xfrm>
          <a:prstGeom prst="line">
            <a:avLst/>
          </a:prstGeom>
          <a:ln w="508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2131941" y="1009341"/>
            <a:ext cx="494683" cy="1588"/>
          </a:xfrm>
          <a:prstGeom prst="straightConnector1">
            <a:avLst/>
          </a:prstGeom>
          <a:ln w="476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2566464" y="774890"/>
            <a:ext cx="2018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Fragment DNA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2210" y="20152"/>
            <a:ext cx="3035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454 – Paired end reads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-63466" y="6434048"/>
            <a:ext cx="2981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EE Slawson Tempel, © WUSTL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846635" y="533639"/>
            <a:ext cx="6063000" cy="1588"/>
          </a:xfrm>
          <a:prstGeom prst="line">
            <a:avLst/>
          </a:prstGeom>
          <a:ln w="508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397012" y="1497366"/>
            <a:ext cx="1962951" cy="1588"/>
          </a:xfrm>
          <a:prstGeom prst="line">
            <a:avLst/>
          </a:prstGeom>
          <a:ln w="508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2131941" y="1009341"/>
            <a:ext cx="494683" cy="1588"/>
          </a:xfrm>
          <a:prstGeom prst="straightConnector1">
            <a:avLst/>
          </a:prstGeom>
          <a:ln w="476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054946" y="2370667"/>
            <a:ext cx="299489" cy="1588"/>
          </a:xfrm>
          <a:prstGeom prst="line">
            <a:avLst/>
          </a:prstGeom>
          <a:ln w="63500" cap="flat" cmpd="sng" algn="ctr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350747" y="2367491"/>
            <a:ext cx="1962951" cy="1588"/>
          </a:xfrm>
          <a:prstGeom prst="line">
            <a:avLst/>
          </a:prstGeom>
          <a:ln w="508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3313698" y="2372255"/>
            <a:ext cx="326122" cy="1"/>
          </a:xfrm>
          <a:prstGeom prst="line">
            <a:avLst/>
          </a:prstGeom>
          <a:ln w="63500" cap="flat" cmpd="sng" algn="ctr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rot="5400000">
            <a:off x="2130352" y="1927102"/>
            <a:ext cx="494683" cy="1588"/>
          </a:xfrm>
          <a:prstGeom prst="straightConnector1">
            <a:avLst/>
          </a:prstGeom>
          <a:ln w="476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2566464" y="1736998"/>
            <a:ext cx="2159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Attach adapters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2210" y="20152"/>
            <a:ext cx="3035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454 – Paired end reads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-63466" y="6434048"/>
            <a:ext cx="2981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EE Slawson Tempel, © WUSTL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09463" y="3806323"/>
            <a:ext cx="1690710" cy="1690710"/>
          </a:xfrm>
          <a:prstGeom prst="ellipse">
            <a:avLst/>
          </a:prstGeom>
          <a:noFill/>
          <a:ln w="508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846635" y="533639"/>
            <a:ext cx="6063000" cy="1588"/>
          </a:xfrm>
          <a:prstGeom prst="line">
            <a:avLst/>
          </a:prstGeom>
          <a:ln w="508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397012" y="1497366"/>
            <a:ext cx="1962951" cy="1588"/>
          </a:xfrm>
          <a:prstGeom prst="line">
            <a:avLst/>
          </a:prstGeom>
          <a:ln w="508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2131941" y="1009341"/>
            <a:ext cx="494683" cy="1588"/>
          </a:xfrm>
          <a:prstGeom prst="straightConnector1">
            <a:avLst/>
          </a:prstGeom>
          <a:ln w="476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054946" y="2370667"/>
            <a:ext cx="299489" cy="1588"/>
          </a:xfrm>
          <a:prstGeom prst="line">
            <a:avLst/>
          </a:prstGeom>
          <a:ln w="63500" cap="flat" cmpd="sng" algn="ctr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350747" y="2367491"/>
            <a:ext cx="1962951" cy="1588"/>
          </a:xfrm>
          <a:prstGeom prst="line">
            <a:avLst/>
          </a:prstGeom>
          <a:ln w="508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3313698" y="2372255"/>
            <a:ext cx="326122" cy="1"/>
          </a:xfrm>
          <a:prstGeom prst="line">
            <a:avLst/>
          </a:prstGeom>
          <a:ln w="63500" cap="flat" cmpd="sng" algn="ctr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Arc 36"/>
          <p:cNvSpPr/>
          <p:nvPr/>
        </p:nvSpPr>
        <p:spPr>
          <a:xfrm rot="9276409">
            <a:off x="1802447" y="4423689"/>
            <a:ext cx="1362847" cy="1056743"/>
          </a:xfrm>
          <a:prstGeom prst="arc">
            <a:avLst>
              <a:gd name="adj1" fmla="val 16384854"/>
              <a:gd name="adj2" fmla="val 20592422"/>
            </a:avLst>
          </a:prstGeom>
          <a:ln w="63500" cap="flat" cmpd="sng" algn="ctr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Arrow Connector 73"/>
          <p:cNvCxnSpPr/>
          <p:nvPr/>
        </p:nvCxnSpPr>
        <p:spPr>
          <a:xfrm rot="5400000">
            <a:off x="2130352" y="1927102"/>
            <a:ext cx="494683" cy="1588"/>
          </a:xfrm>
          <a:prstGeom prst="straightConnector1">
            <a:avLst/>
          </a:prstGeom>
          <a:ln w="476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5400000">
            <a:off x="1847879" y="3057365"/>
            <a:ext cx="1062806" cy="4766"/>
          </a:xfrm>
          <a:prstGeom prst="straightConnector1">
            <a:avLst/>
          </a:prstGeom>
          <a:ln w="476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2566464" y="2611364"/>
            <a:ext cx="2167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Ligate</a:t>
            </a:r>
            <a:r>
              <a:rPr lang="en-US" sz="2400" dirty="0" smtClean="0"/>
              <a:t> in a circle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2210" y="20152"/>
            <a:ext cx="3035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454 – Paired end reads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-63466" y="6434048"/>
            <a:ext cx="2981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EE Slawson Tempel, © WUSTL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09463" y="3806323"/>
            <a:ext cx="1690710" cy="1690710"/>
          </a:xfrm>
          <a:prstGeom prst="ellipse">
            <a:avLst/>
          </a:prstGeom>
          <a:noFill/>
          <a:ln w="508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846635" y="533639"/>
            <a:ext cx="6063000" cy="1588"/>
          </a:xfrm>
          <a:prstGeom prst="line">
            <a:avLst/>
          </a:prstGeom>
          <a:ln w="508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397012" y="1497366"/>
            <a:ext cx="1962951" cy="1588"/>
          </a:xfrm>
          <a:prstGeom prst="line">
            <a:avLst/>
          </a:prstGeom>
          <a:ln w="508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389845" y="5580488"/>
            <a:ext cx="822887" cy="22860"/>
          </a:xfrm>
          <a:prstGeom prst="line">
            <a:avLst/>
          </a:prstGeom>
          <a:ln w="508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2131941" y="1009341"/>
            <a:ext cx="494683" cy="1588"/>
          </a:xfrm>
          <a:prstGeom prst="straightConnector1">
            <a:avLst/>
          </a:prstGeom>
          <a:ln w="476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054946" y="2370667"/>
            <a:ext cx="299489" cy="1588"/>
          </a:xfrm>
          <a:prstGeom prst="line">
            <a:avLst/>
          </a:prstGeom>
          <a:ln w="63500" cap="flat" cmpd="sng" algn="ctr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350747" y="2367491"/>
            <a:ext cx="1962951" cy="1588"/>
          </a:xfrm>
          <a:prstGeom prst="line">
            <a:avLst/>
          </a:prstGeom>
          <a:ln w="508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3313698" y="2372255"/>
            <a:ext cx="326122" cy="1"/>
          </a:xfrm>
          <a:prstGeom prst="line">
            <a:avLst/>
          </a:prstGeom>
          <a:ln w="63500" cap="flat" cmpd="sng" algn="ctr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Arc 36"/>
          <p:cNvSpPr/>
          <p:nvPr/>
        </p:nvSpPr>
        <p:spPr>
          <a:xfrm rot="9276409">
            <a:off x="1802447" y="4423689"/>
            <a:ext cx="1362847" cy="1056743"/>
          </a:xfrm>
          <a:prstGeom prst="arc">
            <a:avLst>
              <a:gd name="adj1" fmla="val 16384854"/>
              <a:gd name="adj2" fmla="val 20592422"/>
            </a:avLst>
          </a:prstGeom>
          <a:ln w="63500" cap="flat" cmpd="sng" algn="ctr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>
            <a:off x="5312965" y="5698738"/>
            <a:ext cx="1173509" cy="22860"/>
          </a:xfrm>
          <a:prstGeom prst="line">
            <a:avLst/>
          </a:prstGeom>
          <a:ln w="508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016312" y="6205502"/>
            <a:ext cx="1607864" cy="22860"/>
          </a:xfrm>
          <a:prstGeom prst="line">
            <a:avLst/>
          </a:prstGeom>
          <a:ln w="508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312965" y="6228362"/>
            <a:ext cx="787271" cy="15336"/>
          </a:xfrm>
          <a:prstGeom prst="line">
            <a:avLst/>
          </a:prstGeom>
          <a:ln w="508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16200000" flipV="1">
            <a:off x="2819950" y="5424391"/>
            <a:ext cx="448304" cy="183056"/>
          </a:xfrm>
          <a:prstGeom prst="straightConnector1">
            <a:avLst/>
          </a:prstGeom>
          <a:ln>
            <a:solidFill>
              <a:srgbClr val="04272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10800000" flipV="1">
            <a:off x="3192074" y="4357182"/>
            <a:ext cx="541032" cy="42334"/>
          </a:xfrm>
          <a:prstGeom prst="straightConnector1">
            <a:avLst/>
          </a:prstGeom>
          <a:ln>
            <a:solidFill>
              <a:srgbClr val="04272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5400000">
            <a:off x="2086972" y="3496141"/>
            <a:ext cx="535695" cy="2"/>
          </a:xfrm>
          <a:prstGeom prst="straightConnector1">
            <a:avLst/>
          </a:prstGeom>
          <a:ln>
            <a:solidFill>
              <a:srgbClr val="04272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1054946" y="4182523"/>
            <a:ext cx="454517" cy="174659"/>
          </a:xfrm>
          <a:prstGeom prst="straightConnector1">
            <a:avLst/>
          </a:prstGeom>
          <a:ln>
            <a:solidFill>
              <a:srgbClr val="04272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1291884" y="5249433"/>
            <a:ext cx="349817" cy="247600"/>
          </a:xfrm>
          <a:prstGeom prst="straightConnector1">
            <a:avLst/>
          </a:prstGeom>
          <a:ln>
            <a:solidFill>
              <a:srgbClr val="04272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rot="5400000">
            <a:off x="2130352" y="1927102"/>
            <a:ext cx="494683" cy="1588"/>
          </a:xfrm>
          <a:prstGeom prst="straightConnector1">
            <a:avLst/>
          </a:prstGeom>
          <a:ln w="476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5400000">
            <a:off x="2133529" y="2774893"/>
            <a:ext cx="494683" cy="1588"/>
          </a:xfrm>
          <a:prstGeom prst="straightConnector1">
            <a:avLst/>
          </a:prstGeom>
          <a:ln w="476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6097942" y="5948027"/>
            <a:ext cx="1836739" cy="1588"/>
          </a:xfrm>
          <a:prstGeom prst="line">
            <a:avLst/>
          </a:prstGeom>
          <a:ln w="508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6663026" y="5958663"/>
            <a:ext cx="706571" cy="1588"/>
          </a:xfrm>
          <a:prstGeom prst="line">
            <a:avLst/>
          </a:prstGeom>
          <a:ln w="63500" cap="flat" cmpd="sng" algn="ctr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3143745" y="5607798"/>
            <a:ext cx="180525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Digest with restriction enzyme</a:t>
            </a:r>
            <a:endParaRPr lang="en-US" sz="2400" dirty="0"/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3359963" y="5066772"/>
            <a:ext cx="1819610" cy="881255"/>
          </a:xfrm>
          <a:prstGeom prst="straightConnector1">
            <a:avLst/>
          </a:prstGeom>
          <a:ln w="476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2210" y="20152"/>
            <a:ext cx="3035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454 – Paired end reads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-63466" y="6434048"/>
            <a:ext cx="2981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EE Slawson Tempel, © WUSTL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09463" y="3806323"/>
            <a:ext cx="1690710" cy="1690710"/>
          </a:xfrm>
          <a:prstGeom prst="ellipse">
            <a:avLst/>
          </a:prstGeom>
          <a:noFill/>
          <a:ln w="508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846635" y="533639"/>
            <a:ext cx="6063000" cy="1588"/>
          </a:xfrm>
          <a:prstGeom prst="line">
            <a:avLst/>
          </a:prstGeom>
          <a:ln w="508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397012" y="1497366"/>
            <a:ext cx="1962951" cy="1588"/>
          </a:xfrm>
          <a:prstGeom prst="line">
            <a:avLst/>
          </a:prstGeom>
          <a:ln w="508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389845" y="5580488"/>
            <a:ext cx="822887" cy="22860"/>
          </a:xfrm>
          <a:prstGeom prst="line">
            <a:avLst/>
          </a:prstGeom>
          <a:ln w="508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2131941" y="1009341"/>
            <a:ext cx="494683" cy="1588"/>
          </a:xfrm>
          <a:prstGeom prst="straightConnector1">
            <a:avLst/>
          </a:prstGeom>
          <a:ln w="476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054946" y="2370667"/>
            <a:ext cx="299489" cy="1588"/>
          </a:xfrm>
          <a:prstGeom prst="line">
            <a:avLst/>
          </a:prstGeom>
          <a:ln w="63500" cap="flat" cmpd="sng" algn="ctr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350747" y="2367491"/>
            <a:ext cx="1962951" cy="1588"/>
          </a:xfrm>
          <a:prstGeom prst="line">
            <a:avLst/>
          </a:prstGeom>
          <a:ln w="508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3313698" y="2372255"/>
            <a:ext cx="326122" cy="1"/>
          </a:xfrm>
          <a:prstGeom prst="line">
            <a:avLst/>
          </a:prstGeom>
          <a:ln w="63500" cap="flat" cmpd="sng" algn="ctr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Arc 36"/>
          <p:cNvSpPr/>
          <p:nvPr/>
        </p:nvSpPr>
        <p:spPr>
          <a:xfrm rot="9276409">
            <a:off x="1802447" y="4423689"/>
            <a:ext cx="1362847" cy="1056743"/>
          </a:xfrm>
          <a:prstGeom prst="arc">
            <a:avLst>
              <a:gd name="adj1" fmla="val 16384854"/>
              <a:gd name="adj2" fmla="val 20592422"/>
            </a:avLst>
          </a:prstGeom>
          <a:ln w="63500" cap="flat" cmpd="sng" algn="ctr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>
            <a:off x="5312965" y="5698738"/>
            <a:ext cx="1173509" cy="22860"/>
          </a:xfrm>
          <a:prstGeom prst="line">
            <a:avLst/>
          </a:prstGeom>
          <a:ln w="508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016312" y="6205502"/>
            <a:ext cx="1607864" cy="22860"/>
          </a:xfrm>
          <a:prstGeom prst="line">
            <a:avLst/>
          </a:prstGeom>
          <a:ln w="508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312965" y="6228362"/>
            <a:ext cx="787271" cy="15336"/>
          </a:xfrm>
          <a:prstGeom prst="line">
            <a:avLst/>
          </a:prstGeom>
          <a:ln w="508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921390" y="3751766"/>
            <a:ext cx="1836739" cy="1588"/>
          </a:xfrm>
          <a:prstGeom prst="line">
            <a:avLst/>
          </a:prstGeom>
          <a:ln w="508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486474" y="3762402"/>
            <a:ext cx="706571" cy="1588"/>
          </a:xfrm>
          <a:prstGeom prst="line">
            <a:avLst/>
          </a:prstGeom>
          <a:ln w="63500" cap="flat" cmpd="sng" algn="ctr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16200000" flipV="1">
            <a:off x="2819950" y="5424391"/>
            <a:ext cx="448304" cy="183056"/>
          </a:xfrm>
          <a:prstGeom prst="straightConnector1">
            <a:avLst/>
          </a:prstGeom>
          <a:ln>
            <a:solidFill>
              <a:srgbClr val="04272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10800000" flipV="1">
            <a:off x="3192074" y="4357182"/>
            <a:ext cx="541032" cy="42334"/>
          </a:xfrm>
          <a:prstGeom prst="straightConnector1">
            <a:avLst/>
          </a:prstGeom>
          <a:ln>
            <a:solidFill>
              <a:srgbClr val="04272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5400000">
            <a:off x="2086972" y="3496141"/>
            <a:ext cx="535695" cy="2"/>
          </a:xfrm>
          <a:prstGeom prst="straightConnector1">
            <a:avLst/>
          </a:prstGeom>
          <a:ln>
            <a:solidFill>
              <a:srgbClr val="04272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1054946" y="4182523"/>
            <a:ext cx="454517" cy="174659"/>
          </a:xfrm>
          <a:prstGeom prst="straightConnector1">
            <a:avLst/>
          </a:prstGeom>
          <a:ln>
            <a:solidFill>
              <a:srgbClr val="04272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1291884" y="5249433"/>
            <a:ext cx="349817" cy="247600"/>
          </a:xfrm>
          <a:prstGeom prst="straightConnector1">
            <a:avLst/>
          </a:prstGeom>
          <a:ln>
            <a:solidFill>
              <a:srgbClr val="04272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rot="5400000">
            <a:off x="2130352" y="1927102"/>
            <a:ext cx="494683" cy="1588"/>
          </a:xfrm>
          <a:prstGeom prst="straightConnector1">
            <a:avLst/>
          </a:prstGeom>
          <a:ln w="476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5400000">
            <a:off x="2133529" y="2774893"/>
            <a:ext cx="494683" cy="1588"/>
          </a:xfrm>
          <a:prstGeom prst="straightConnector1">
            <a:avLst/>
          </a:prstGeom>
          <a:ln w="476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6097942" y="5948027"/>
            <a:ext cx="1836739" cy="1588"/>
          </a:xfrm>
          <a:prstGeom prst="line">
            <a:avLst/>
          </a:prstGeom>
          <a:ln w="508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6663026" y="5958663"/>
            <a:ext cx="706571" cy="1588"/>
          </a:xfrm>
          <a:prstGeom prst="line">
            <a:avLst/>
          </a:prstGeom>
          <a:ln w="63500" cap="flat" cmpd="sng" algn="ctr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6632200" y="4420441"/>
            <a:ext cx="26261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Isolate fragments containing adapter</a:t>
            </a:r>
            <a:endParaRPr lang="en-US" sz="2400" dirty="0"/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3359963" y="5066772"/>
            <a:ext cx="1819610" cy="881255"/>
          </a:xfrm>
          <a:prstGeom prst="straightConnector1">
            <a:avLst/>
          </a:prstGeom>
          <a:ln w="476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V="1">
            <a:off x="5716435" y="4778927"/>
            <a:ext cx="1433034" cy="3177"/>
          </a:xfrm>
          <a:prstGeom prst="straightConnector1">
            <a:avLst/>
          </a:prstGeom>
          <a:ln w="476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2210" y="20152"/>
            <a:ext cx="3035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454 – Paired end reads</a:t>
            </a:r>
            <a:endParaRPr lang="en-US" sz="2400" dirty="0"/>
          </a:p>
        </p:txBody>
      </p:sp>
      <p:sp>
        <p:nvSpPr>
          <p:cNvPr id="31" name="Rectangle 30"/>
          <p:cNvSpPr/>
          <p:nvPr/>
        </p:nvSpPr>
        <p:spPr>
          <a:xfrm>
            <a:off x="-63466" y="6434048"/>
            <a:ext cx="2981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EE Slawson Tempel, © WUSTL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7"/>
          <p:cNvGrpSpPr/>
          <p:nvPr/>
        </p:nvGrpSpPr>
        <p:grpSpPr>
          <a:xfrm>
            <a:off x="2130968" y="2139349"/>
            <a:ext cx="4882064" cy="2579303"/>
            <a:chOff x="1778720" y="1347628"/>
            <a:chExt cx="4882064" cy="2579303"/>
          </a:xfrm>
        </p:grpSpPr>
        <p:grpSp>
          <p:nvGrpSpPr>
            <p:cNvPr id="3" name="Group 21"/>
            <p:cNvGrpSpPr/>
            <p:nvPr/>
          </p:nvGrpSpPr>
          <p:grpSpPr>
            <a:xfrm>
              <a:off x="2975714" y="1347628"/>
              <a:ext cx="2488076" cy="179904"/>
              <a:chOff x="3066555" y="1798062"/>
              <a:chExt cx="2488076" cy="179904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3066555" y="1798062"/>
                <a:ext cx="2488076" cy="1588"/>
              </a:xfrm>
              <a:prstGeom prst="line">
                <a:avLst/>
              </a:prstGeom>
              <a:ln w="63500" cap="flat" cmpd="sng" algn="ctr">
                <a:solidFill>
                  <a:srgbClr val="7F7F7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3066555" y="1976378"/>
                <a:ext cx="2488076" cy="1588"/>
              </a:xfrm>
              <a:prstGeom prst="line">
                <a:avLst/>
              </a:prstGeom>
              <a:ln w="63500" cap="flat" cmpd="sng" algn="ctr">
                <a:solidFill>
                  <a:srgbClr val="7F7F7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22"/>
            <p:cNvGrpSpPr/>
            <p:nvPr/>
          </p:nvGrpSpPr>
          <p:grpSpPr>
            <a:xfrm>
              <a:off x="2975714" y="1941021"/>
              <a:ext cx="2488076" cy="179904"/>
              <a:chOff x="3066555" y="1798062"/>
              <a:chExt cx="2488076" cy="179904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>
                <a:off x="3066555" y="1798062"/>
                <a:ext cx="2488076" cy="1588"/>
              </a:xfrm>
              <a:prstGeom prst="line">
                <a:avLst/>
              </a:prstGeom>
              <a:ln w="63500" cap="flat" cmpd="sng" algn="ctr">
                <a:solidFill>
                  <a:srgbClr val="7F7F7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3066555" y="1976378"/>
                <a:ext cx="2488076" cy="1588"/>
              </a:xfrm>
              <a:prstGeom prst="line">
                <a:avLst/>
              </a:prstGeom>
              <a:ln w="63500" cap="flat" cmpd="sng" algn="ctr">
                <a:solidFill>
                  <a:srgbClr val="7F7F7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25"/>
            <p:cNvGrpSpPr/>
            <p:nvPr/>
          </p:nvGrpSpPr>
          <p:grpSpPr>
            <a:xfrm>
              <a:off x="2975714" y="2537590"/>
              <a:ext cx="2488076" cy="179904"/>
              <a:chOff x="3066555" y="1798062"/>
              <a:chExt cx="2488076" cy="179904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3066555" y="1798062"/>
                <a:ext cx="2488076" cy="1588"/>
              </a:xfrm>
              <a:prstGeom prst="line">
                <a:avLst/>
              </a:prstGeom>
              <a:ln w="63500" cap="flat" cmpd="sng" algn="ctr">
                <a:solidFill>
                  <a:srgbClr val="7F7F7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3066555" y="1976378"/>
                <a:ext cx="2488076" cy="1588"/>
              </a:xfrm>
              <a:prstGeom prst="line">
                <a:avLst/>
              </a:prstGeom>
              <a:ln w="63500" cap="flat" cmpd="sng" algn="ctr">
                <a:solidFill>
                  <a:srgbClr val="7F7F7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28"/>
            <p:cNvGrpSpPr/>
            <p:nvPr/>
          </p:nvGrpSpPr>
          <p:grpSpPr>
            <a:xfrm>
              <a:off x="2975714" y="3134158"/>
              <a:ext cx="2488076" cy="179904"/>
              <a:chOff x="3066555" y="1798062"/>
              <a:chExt cx="2488076" cy="179904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>
                <a:off x="3066555" y="1798062"/>
                <a:ext cx="2488076" cy="1588"/>
              </a:xfrm>
              <a:prstGeom prst="line">
                <a:avLst/>
              </a:prstGeom>
              <a:ln w="63500" cap="flat" cmpd="sng" algn="ctr">
                <a:solidFill>
                  <a:srgbClr val="7F7F7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3066555" y="1976378"/>
                <a:ext cx="2488076" cy="1588"/>
              </a:xfrm>
              <a:prstGeom prst="line">
                <a:avLst/>
              </a:prstGeom>
              <a:ln w="63500" cap="flat" cmpd="sng" algn="ctr">
                <a:solidFill>
                  <a:srgbClr val="7F7F7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37"/>
            <p:cNvGrpSpPr/>
            <p:nvPr/>
          </p:nvGrpSpPr>
          <p:grpSpPr>
            <a:xfrm>
              <a:off x="6025807" y="1347628"/>
              <a:ext cx="634977" cy="181492"/>
              <a:chOff x="6025807" y="1347628"/>
              <a:chExt cx="634977" cy="181492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>
                <a:off x="6025807" y="1347628"/>
                <a:ext cx="634977" cy="1588"/>
              </a:xfrm>
              <a:prstGeom prst="line">
                <a:avLst/>
              </a:prstGeom>
              <a:ln w="635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6025807" y="1527532"/>
                <a:ext cx="634977" cy="1588"/>
              </a:xfrm>
              <a:prstGeom prst="line">
                <a:avLst/>
              </a:prstGeom>
              <a:ln w="635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36"/>
            <p:cNvGrpSpPr/>
            <p:nvPr/>
          </p:nvGrpSpPr>
          <p:grpSpPr>
            <a:xfrm>
              <a:off x="1778720" y="1349216"/>
              <a:ext cx="634977" cy="181492"/>
              <a:chOff x="1778720" y="1349216"/>
              <a:chExt cx="634977" cy="181492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1778720" y="1349216"/>
                <a:ext cx="634977" cy="1588"/>
              </a:xfrm>
              <a:prstGeom prst="line">
                <a:avLst/>
              </a:prstGeom>
              <a:ln w="63500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1778720" y="1529120"/>
                <a:ext cx="634977" cy="1588"/>
              </a:xfrm>
              <a:prstGeom prst="line">
                <a:avLst/>
              </a:prstGeom>
              <a:ln w="63500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36"/>
            <p:cNvGrpSpPr/>
            <p:nvPr/>
          </p:nvGrpSpPr>
          <p:grpSpPr>
            <a:xfrm>
              <a:off x="2340737" y="1941021"/>
              <a:ext cx="634977" cy="181492"/>
              <a:chOff x="1778720" y="1349216"/>
              <a:chExt cx="634977" cy="181492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1778720" y="1349216"/>
                <a:ext cx="634977" cy="1588"/>
              </a:xfrm>
              <a:prstGeom prst="line">
                <a:avLst/>
              </a:prstGeom>
              <a:ln w="63500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778720" y="1529120"/>
                <a:ext cx="634977" cy="1588"/>
              </a:xfrm>
              <a:prstGeom prst="line">
                <a:avLst/>
              </a:prstGeom>
              <a:ln w="63500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37"/>
            <p:cNvGrpSpPr/>
            <p:nvPr/>
          </p:nvGrpSpPr>
          <p:grpSpPr>
            <a:xfrm>
              <a:off x="5463790" y="1941021"/>
              <a:ext cx="634977" cy="181492"/>
              <a:chOff x="6025807" y="1347628"/>
              <a:chExt cx="634977" cy="181492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6025807" y="1347628"/>
                <a:ext cx="634977" cy="1588"/>
              </a:xfrm>
              <a:prstGeom prst="line">
                <a:avLst/>
              </a:prstGeom>
              <a:ln w="635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6025807" y="1527532"/>
                <a:ext cx="634977" cy="1588"/>
              </a:xfrm>
              <a:prstGeom prst="line">
                <a:avLst/>
              </a:prstGeom>
              <a:ln w="635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37"/>
            <p:cNvGrpSpPr/>
            <p:nvPr/>
          </p:nvGrpSpPr>
          <p:grpSpPr>
            <a:xfrm>
              <a:off x="5463790" y="3134158"/>
              <a:ext cx="634977" cy="181492"/>
              <a:chOff x="6025807" y="1347628"/>
              <a:chExt cx="634977" cy="181492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6025807" y="1347628"/>
                <a:ext cx="634977" cy="1588"/>
              </a:xfrm>
              <a:prstGeom prst="line">
                <a:avLst/>
              </a:prstGeom>
              <a:ln w="635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025807" y="1527532"/>
                <a:ext cx="634977" cy="1588"/>
              </a:xfrm>
              <a:prstGeom prst="line">
                <a:avLst/>
              </a:prstGeom>
              <a:ln w="635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36"/>
            <p:cNvGrpSpPr/>
            <p:nvPr/>
          </p:nvGrpSpPr>
          <p:grpSpPr>
            <a:xfrm>
              <a:off x="2340737" y="2537590"/>
              <a:ext cx="634977" cy="181492"/>
              <a:chOff x="1778720" y="1349216"/>
              <a:chExt cx="634977" cy="181492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1778720" y="1349216"/>
                <a:ext cx="634977" cy="1588"/>
              </a:xfrm>
              <a:prstGeom prst="line">
                <a:avLst/>
              </a:prstGeom>
              <a:ln w="63500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1778720" y="1529120"/>
                <a:ext cx="634977" cy="1588"/>
              </a:xfrm>
              <a:prstGeom prst="line">
                <a:avLst/>
              </a:prstGeom>
              <a:ln w="63500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22"/>
            <p:cNvGrpSpPr/>
            <p:nvPr/>
          </p:nvGrpSpPr>
          <p:grpSpPr>
            <a:xfrm>
              <a:off x="3128114" y="3745439"/>
              <a:ext cx="2488076" cy="179904"/>
              <a:chOff x="3066555" y="1798062"/>
              <a:chExt cx="2488076" cy="179904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>
                <a:off x="3066555" y="1798062"/>
                <a:ext cx="2488076" cy="1588"/>
              </a:xfrm>
              <a:prstGeom prst="line">
                <a:avLst/>
              </a:prstGeom>
              <a:ln w="63500" cap="flat" cmpd="sng" algn="ctr">
                <a:solidFill>
                  <a:srgbClr val="7F7F7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3066555" y="1976378"/>
                <a:ext cx="2488076" cy="1588"/>
              </a:xfrm>
              <a:prstGeom prst="line">
                <a:avLst/>
              </a:prstGeom>
              <a:ln w="63500" cap="flat" cmpd="sng" algn="ctr">
                <a:solidFill>
                  <a:srgbClr val="7F7F7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36"/>
            <p:cNvGrpSpPr/>
            <p:nvPr/>
          </p:nvGrpSpPr>
          <p:grpSpPr>
            <a:xfrm>
              <a:off x="2493137" y="3745439"/>
              <a:ext cx="634977" cy="181492"/>
              <a:chOff x="1778720" y="1349216"/>
              <a:chExt cx="634977" cy="181492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1778720" y="1349216"/>
                <a:ext cx="634977" cy="1588"/>
              </a:xfrm>
              <a:prstGeom prst="line">
                <a:avLst/>
              </a:prstGeom>
              <a:ln w="63500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1778720" y="1529120"/>
                <a:ext cx="634977" cy="1588"/>
              </a:xfrm>
              <a:prstGeom prst="line">
                <a:avLst/>
              </a:prstGeom>
              <a:ln w="63500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37"/>
            <p:cNvGrpSpPr/>
            <p:nvPr/>
          </p:nvGrpSpPr>
          <p:grpSpPr>
            <a:xfrm>
              <a:off x="5616190" y="3745439"/>
              <a:ext cx="634977" cy="181492"/>
              <a:chOff x="6025807" y="1347628"/>
              <a:chExt cx="634977" cy="181492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>
                <a:off x="6025807" y="1347628"/>
                <a:ext cx="634977" cy="1588"/>
              </a:xfrm>
              <a:prstGeom prst="line">
                <a:avLst/>
              </a:prstGeom>
              <a:ln w="635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6025807" y="1527532"/>
                <a:ext cx="634977" cy="1588"/>
              </a:xfrm>
              <a:prstGeom prst="line">
                <a:avLst/>
              </a:prstGeom>
              <a:ln w="635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1" name="Right Arrow 40"/>
          <p:cNvSpPr/>
          <p:nvPr/>
        </p:nvSpPr>
        <p:spPr>
          <a:xfrm>
            <a:off x="1344609" y="2734330"/>
            <a:ext cx="544267" cy="18149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/>
          <p:cNvSpPr/>
          <p:nvPr/>
        </p:nvSpPr>
        <p:spPr>
          <a:xfrm>
            <a:off x="1344609" y="4538748"/>
            <a:ext cx="544267" cy="18149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0" y="63521"/>
            <a:ext cx="3076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Template preparation</a:t>
            </a:r>
            <a:endParaRPr lang="en-US" sz="2400" dirty="0"/>
          </a:p>
        </p:txBody>
      </p:sp>
      <p:sp>
        <p:nvSpPr>
          <p:cNvPr id="48" name="Rectangle 47"/>
          <p:cNvSpPr/>
          <p:nvPr/>
        </p:nvSpPr>
        <p:spPr>
          <a:xfrm>
            <a:off x="-63466" y="6434048"/>
            <a:ext cx="2981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EE Slawson Tempel, © WUSTL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09463" y="3806323"/>
            <a:ext cx="1690710" cy="1690710"/>
          </a:xfrm>
          <a:prstGeom prst="ellipse">
            <a:avLst/>
          </a:prstGeom>
          <a:noFill/>
          <a:ln w="508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846635" y="533639"/>
            <a:ext cx="6063000" cy="1588"/>
          </a:xfrm>
          <a:prstGeom prst="line">
            <a:avLst/>
          </a:prstGeom>
          <a:ln w="508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397012" y="1497366"/>
            <a:ext cx="1962951" cy="1588"/>
          </a:xfrm>
          <a:prstGeom prst="line">
            <a:avLst/>
          </a:prstGeom>
          <a:ln w="508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389845" y="5580488"/>
            <a:ext cx="822887" cy="22860"/>
          </a:xfrm>
          <a:prstGeom prst="line">
            <a:avLst/>
          </a:prstGeom>
          <a:ln w="508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21901" y="2161426"/>
            <a:ext cx="299489" cy="1588"/>
          </a:xfrm>
          <a:prstGeom prst="line">
            <a:avLst/>
          </a:prstGeom>
          <a:ln w="635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7739468" y="2164602"/>
            <a:ext cx="326122" cy="1"/>
          </a:xfrm>
          <a:prstGeom prst="line">
            <a:avLst/>
          </a:prstGeom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2131941" y="1009341"/>
            <a:ext cx="494683" cy="1588"/>
          </a:xfrm>
          <a:prstGeom prst="straightConnector1">
            <a:avLst/>
          </a:prstGeom>
          <a:ln w="476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054946" y="2370667"/>
            <a:ext cx="299489" cy="1588"/>
          </a:xfrm>
          <a:prstGeom prst="line">
            <a:avLst/>
          </a:prstGeom>
          <a:ln w="63500" cap="flat" cmpd="sng" algn="ctr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350747" y="2367491"/>
            <a:ext cx="1962951" cy="1588"/>
          </a:xfrm>
          <a:prstGeom prst="line">
            <a:avLst/>
          </a:prstGeom>
          <a:ln w="508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3313698" y="2372255"/>
            <a:ext cx="326122" cy="1"/>
          </a:xfrm>
          <a:prstGeom prst="line">
            <a:avLst/>
          </a:prstGeom>
          <a:ln w="63500" cap="flat" cmpd="sng" algn="ctr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Arc 36"/>
          <p:cNvSpPr/>
          <p:nvPr/>
        </p:nvSpPr>
        <p:spPr>
          <a:xfrm rot="9276409">
            <a:off x="1802447" y="4423689"/>
            <a:ext cx="1362847" cy="1056743"/>
          </a:xfrm>
          <a:prstGeom prst="arc">
            <a:avLst>
              <a:gd name="adj1" fmla="val 16384854"/>
              <a:gd name="adj2" fmla="val 20592422"/>
            </a:avLst>
          </a:prstGeom>
          <a:ln w="63500" cap="flat" cmpd="sng" algn="ctr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>
            <a:off x="5312965" y="5698738"/>
            <a:ext cx="1173509" cy="22860"/>
          </a:xfrm>
          <a:prstGeom prst="line">
            <a:avLst/>
          </a:prstGeom>
          <a:ln w="508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016312" y="6205502"/>
            <a:ext cx="1607864" cy="22860"/>
          </a:xfrm>
          <a:prstGeom prst="line">
            <a:avLst/>
          </a:prstGeom>
          <a:ln w="508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312965" y="6228362"/>
            <a:ext cx="787271" cy="15336"/>
          </a:xfrm>
          <a:prstGeom prst="line">
            <a:avLst/>
          </a:prstGeom>
          <a:ln w="508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921390" y="3751766"/>
            <a:ext cx="1836739" cy="1588"/>
          </a:xfrm>
          <a:prstGeom prst="line">
            <a:avLst/>
          </a:prstGeom>
          <a:ln w="508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486474" y="3762402"/>
            <a:ext cx="706571" cy="1588"/>
          </a:xfrm>
          <a:prstGeom prst="line">
            <a:avLst/>
          </a:prstGeom>
          <a:ln w="63500" cap="flat" cmpd="sng" algn="ctr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16200000" flipV="1">
            <a:off x="2819950" y="5424391"/>
            <a:ext cx="448304" cy="183056"/>
          </a:xfrm>
          <a:prstGeom prst="straightConnector1">
            <a:avLst/>
          </a:prstGeom>
          <a:ln>
            <a:solidFill>
              <a:srgbClr val="04272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10800000" flipV="1">
            <a:off x="3192074" y="4357182"/>
            <a:ext cx="541032" cy="42334"/>
          </a:xfrm>
          <a:prstGeom prst="straightConnector1">
            <a:avLst/>
          </a:prstGeom>
          <a:ln>
            <a:solidFill>
              <a:srgbClr val="04272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5400000">
            <a:off x="2086972" y="3496141"/>
            <a:ext cx="535695" cy="2"/>
          </a:xfrm>
          <a:prstGeom prst="straightConnector1">
            <a:avLst/>
          </a:prstGeom>
          <a:ln>
            <a:solidFill>
              <a:srgbClr val="04272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1054946" y="4182523"/>
            <a:ext cx="454517" cy="174659"/>
          </a:xfrm>
          <a:prstGeom prst="straightConnector1">
            <a:avLst/>
          </a:prstGeom>
          <a:ln>
            <a:solidFill>
              <a:srgbClr val="04272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1291884" y="5249433"/>
            <a:ext cx="349817" cy="247600"/>
          </a:xfrm>
          <a:prstGeom prst="straightConnector1">
            <a:avLst/>
          </a:prstGeom>
          <a:ln>
            <a:solidFill>
              <a:srgbClr val="04272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rot="5400000">
            <a:off x="2130352" y="1927102"/>
            <a:ext cx="494683" cy="1588"/>
          </a:xfrm>
          <a:prstGeom prst="straightConnector1">
            <a:avLst/>
          </a:prstGeom>
          <a:ln w="476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5400000">
            <a:off x="2133529" y="2774893"/>
            <a:ext cx="494683" cy="1588"/>
          </a:xfrm>
          <a:prstGeom prst="straightConnector1">
            <a:avLst/>
          </a:prstGeom>
          <a:ln w="476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921390" y="2163014"/>
            <a:ext cx="1836739" cy="1588"/>
          </a:xfrm>
          <a:prstGeom prst="line">
            <a:avLst/>
          </a:prstGeom>
          <a:ln w="508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486474" y="2173650"/>
            <a:ext cx="706571" cy="1588"/>
          </a:xfrm>
          <a:prstGeom prst="line">
            <a:avLst/>
          </a:prstGeom>
          <a:ln w="63500" cap="flat" cmpd="sng" algn="ctr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6097942" y="5948027"/>
            <a:ext cx="1836739" cy="1588"/>
          </a:xfrm>
          <a:prstGeom prst="line">
            <a:avLst/>
          </a:prstGeom>
          <a:ln w="508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6663026" y="5958663"/>
            <a:ext cx="706571" cy="1588"/>
          </a:xfrm>
          <a:prstGeom prst="line">
            <a:avLst/>
          </a:prstGeom>
          <a:ln w="63500" cap="flat" cmpd="sng" algn="ctr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6655810" y="2384980"/>
            <a:ext cx="257184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Attach sequencing adapters and sequence</a:t>
            </a:r>
            <a:endParaRPr lang="en-US" sz="2400" dirty="0"/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3359963" y="5066772"/>
            <a:ext cx="1819610" cy="881255"/>
          </a:xfrm>
          <a:prstGeom prst="straightConnector1">
            <a:avLst/>
          </a:prstGeom>
          <a:ln w="476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16200000" flipV="1">
            <a:off x="5716435" y="4778927"/>
            <a:ext cx="1433034" cy="3177"/>
          </a:xfrm>
          <a:prstGeom prst="straightConnector1">
            <a:avLst/>
          </a:prstGeom>
          <a:ln w="476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rot="16200000" flipV="1">
            <a:off x="6024135" y="3019388"/>
            <a:ext cx="817635" cy="1589"/>
          </a:xfrm>
          <a:prstGeom prst="straightConnector1">
            <a:avLst/>
          </a:prstGeom>
          <a:ln w="476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2210" y="20152"/>
            <a:ext cx="3035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454 – Paired end reads</a:t>
            </a:r>
            <a:endParaRPr lang="en-US" sz="2400" dirty="0"/>
          </a:p>
        </p:txBody>
      </p:sp>
      <p:sp>
        <p:nvSpPr>
          <p:cNvPr id="36" name="Rectangle 35"/>
          <p:cNvSpPr/>
          <p:nvPr/>
        </p:nvSpPr>
        <p:spPr>
          <a:xfrm>
            <a:off x="-63466" y="6434048"/>
            <a:ext cx="2981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EE Slawson Tempel, © WUSTL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/>
          <p:nvPr/>
        </p:nvGrpSpPr>
        <p:grpSpPr>
          <a:xfrm>
            <a:off x="3327962" y="2732742"/>
            <a:ext cx="2488076" cy="179904"/>
            <a:chOff x="3066555" y="1798062"/>
            <a:chExt cx="2488076" cy="179904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3066555" y="1798062"/>
              <a:ext cx="2488076" cy="1588"/>
            </a:xfrm>
            <a:prstGeom prst="line">
              <a:avLst/>
            </a:prstGeom>
            <a:ln w="63500" cap="flat" cmpd="sng" algn="ctr">
              <a:solidFill>
                <a:srgbClr val="7F7F7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066555" y="1976378"/>
              <a:ext cx="2488076" cy="1588"/>
            </a:xfrm>
            <a:prstGeom prst="line">
              <a:avLst/>
            </a:prstGeom>
            <a:ln w="63500" cap="flat" cmpd="sng" algn="ctr">
              <a:solidFill>
                <a:srgbClr val="7F7F7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36"/>
          <p:cNvGrpSpPr/>
          <p:nvPr/>
        </p:nvGrpSpPr>
        <p:grpSpPr>
          <a:xfrm>
            <a:off x="2692985" y="2732742"/>
            <a:ext cx="634977" cy="181492"/>
            <a:chOff x="1778720" y="1349216"/>
            <a:chExt cx="634977" cy="18149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778720" y="1349216"/>
              <a:ext cx="634977" cy="1588"/>
            </a:xfrm>
            <a:prstGeom prst="line">
              <a:avLst/>
            </a:prstGeom>
            <a:ln w="635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778720" y="1529120"/>
              <a:ext cx="634977" cy="1588"/>
            </a:xfrm>
            <a:prstGeom prst="line">
              <a:avLst/>
            </a:prstGeom>
            <a:ln w="635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7"/>
          <p:cNvGrpSpPr/>
          <p:nvPr/>
        </p:nvGrpSpPr>
        <p:grpSpPr>
          <a:xfrm>
            <a:off x="5816038" y="2732742"/>
            <a:ext cx="634977" cy="181492"/>
            <a:chOff x="6025807" y="1347628"/>
            <a:chExt cx="634977" cy="181492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6025807" y="1347628"/>
              <a:ext cx="634977" cy="1588"/>
            </a:xfrm>
            <a:prstGeom prst="line">
              <a:avLst/>
            </a:prstGeom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025807" y="1527532"/>
              <a:ext cx="634977" cy="1588"/>
            </a:xfrm>
            <a:prstGeom prst="line">
              <a:avLst/>
            </a:prstGeom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2"/>
          <p:cNvGrpSpPr/>
          <p:nvPr/>
        </p:nvGrpSpPr>
        <p:grpSpPr>
          <a:xfrm>
            <a:off x="3480362" y="4537160"/>
            <a:ext cx="2488076" cy="179904"/>
            <a:chOff x="3066555" y="1798062"/>
            <a:chExt cx="2488076" cy="179904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3066555" y="1798062"/>
              <a:ext cx="2488076" cy="1588"/>
            </a:xfrm>
            <a:prstGeom prst="line">
              <a:avLst/>
            </a:prstGeom>
            <a:ln w="63500" cap="flat" cmpd="sng" algn="ctr">
              <a:solidFill>
                <a:srgbClr val="7F7F7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3066555" y="1976378"/>
              <a:ext cx="2488076" cy="1588"/>
            </a:xfrm>
            <a:prstGeom prst="line">
              <a:avLst/>
            </a:prstGeom>
            <a:ln w="63500" cap="flat" cmpd="sng" algn="ctr">
              <a:solidFill>
                <a:srgbClr val="7F7F7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36"/>
          <p:cNvGrpSpPr/>
          <p:nvPr/>
        </p:nvGrpSpPr>
        <p:grpSpPr>
          <a:xfrm>
            <a:off x="2845385" y="4537160"/>
            <a:ext cx="634977" cy="181492"/>
            <a:chOff x="1778720" y="1349216"/>
            <a:chExt cx="634977" cy="181492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1778720" y="1349216"/>
              <a:ext cx="634977" cy="1588"/>
            </a:xfrm>
            <a:prstGeom prst="line">
              <a:avLst/>
            </a:prstGeom>
            <a:ln w="635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778720" y="1529120"/>
              <a:ext cx="634977" cy="1588"/>
            </a:xfrm>
            <a:prstGeom prst="line">
              <a:avLst/>
            </a:prstGeom>
            <a:ln w="635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37"/>
          <p:cNvGrpSpPr/>
          <p:nvPr/>
        </p:nvGrpSpPr>
        <p:grpSpPr>
          <a:xfrm>
            <a:off x="5968438" y="4537160"/>
            <a:ext cx="634977" cy="181492"/>
            <a:chOff x="6025807" y="1347628"/>
            <a:chExt cx="634977" cy="181492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6025807" y="1347628"/>
              <a:ext cx="634977" cy="1588"/>
            </a:xfrm>
            <a:prstGeom prst="line">
              <a:avLst/>
            </a:prstGeom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6025807" y="1527532"/>
              <a:ext cx="634977" cy="1588"/>
            </a:xfrm>
            <a:prstGeom prst="line">
              <a:avLst/>
            </a:prstGeom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0" y="63521"/>
            <a:ext cx="3076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Template preparation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-63466" y="6434048"/>
            <a:ext cx="2981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EE Slawson Tempel, © WUSTL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/>
        </p:nvGrpSpPr>
        <p:grpSpPr>
          <a:xfrm>
            <a:off x="2692985" y="2227380"/>
            <a:ext cx="3758030" cy="1588"/>
            <a:chOff x="2692985" y="2732742"/>
            <a:chExt cx="3758030" cy="1588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3327962" y="2732742"/>
              <a:ext cx="2488076" cy="1588"/>
            </a:xfrm>
            <a:prstGeom prst="line">
              <a:avLst/>
            </a:prstGeom>
            <a:ln w="63500" cap="flat" cmpd="sng" algn="ctr">
              <a:solidFill>
                <a:srgbClr val="7F7F7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692985" y="2732742"/>
              <a:ext cx="634977" cy="1588"/>
            </a:xfrm>
            <a:prstGeom prst="line">
              <a:avLst/>
            </a:prstGeom>
            <a:ln w="635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5816038" y="2732742"/>
              <a:ext cx="634977" cy="1588"/>
            </a:xfrm>
            <a:prstGeom prst="line">
              <a:avLst/>
            </a:prstGeom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2"/>
          <p:cNvGrpSpPr/>
          <p:nvPr/>
        </p:nvGrpSpPr>
        <p:grpSpPr>
          <a:xfrm>
            <a:off x="2692985" y="2911058"/>
            <a:ext cx="3758030" cy="3176"/>
            <a:chOff x="2692985" y="2911058"/>
            <a:chExt cx="3758030" cy="3176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3327962" y="2911058"/>
              <a:ext cx="2488076" cy="1588"/>
            </a:xfrm>
            <a:prstGeom prst="line">
              <a:avLst/>
            </a:prstGeom>
            <a:ln w="63500" cap="flat" cmpd="sng" algn="ctr">
              <a:solidFill>
                <a:srgbClr val="7F7F7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692985" y="2912646"/>
              <a:ext cx="634977" cy="1588"/>
            </a:xfrm>
            <a:prstGeom prst="line">
              <a:avLst/>
            </a:prstGeom>
            <a:ln w="635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5816038" y="2912646"/>
              <a:ext cx="634977" cy="1588"/>
            </a:xfrm>
            <a:prstGeom prst="line">
              <a:avLst/>
            </a:prstGeom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26"/>
          <p:cNvGrpSpPr/>
          <p:nvPr/>
        </p:nvGrpSpPr>
        <p:grpSpPr>
          <a:xfrm>
            <a:off x="2845385" y="4031798"/>
            <a:ext cx="3758030" cy="1588"/>
            <a:chOff x="2845385" y="4537160"/>
            <a:chExt cx="3758030" cy="1588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3480362" y="4537160"/>
              <a:ext cx="2488076" cy="1588"/>
            </a:xfrm>
            <a:prstGeom prst="line">
              <a:avLst/>
            </a:prstGeom>
            <a:ln w="63500" cap="flat" cmpd="sng" algn="ctr">
              <a:solidFill>
                <a:srgbClr val="7F7F7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2845385" y="4537160"/>
              <a:ext cx="634977" cy="1588"/>
            </a:xfrm>
            <a:prstGeom prst="line">
              <a:avLst/>
            </a:prstGeom>
            <a:ln w="635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5968438" y="4537160"/>
              <a:ext cx="634977" cy="1588"/>
            </a:xfrm>
            <a:prstGeom prst="line">
              <a:avLst/>
            </a:prstGeom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7"/>
          <p:cNvGrpSpPr/>
          <p:nvPr/>
        </p:nvGrpSpPr>
        <p:grpSpPr>
          <a:xfrm>
            <a:off x="2845385" y="4715476"/>
            <a:ext cx="3758030" cy="3176"/>
            <a:chOff x="2845385" y="4715476"/>
            <a:chExt cx="3758030" cy="3176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3480362" y="4715476"/>
              <a:ext cx="2488076" cy="1588"/>
            </a:xfrm>
            <a:prstGeom prst="line">
              <a:avLst/>
            </a:prstGeom>
            <a:ln w="63500" cap="flat" cmpd="sng" algn="ctr">
              <a:solidFill>
                <a:srgbClr val="7F7F7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2845385" y="4717064"/>
              <a:ext cx="634977" cy="1588"/>
            </a:xfrm>
            <a:prstGeom prst="line">
              <a:avLst/>
            </a:prstGeom>
            <a:ln w="635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968438" y="4717064"/>
              <a:ext cx="634977" cy="1588"/>
            </a:xfrm>
            <a:prstGeom prst="line">
              <a:avLst/>
            </a:prstGeom>
            <a:ln w="635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0" y="63521"/>
            <a:ext cx="3076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Template preparation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-63466" y="6434048"/>
            <a:ext cx="2981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EE Slawson Tempel, © WUSTL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V="1">
            <a:off x="1676037" y="-1863544"/>
            <a:ext cx="4902200" cy="4563054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77367" y="3255630"/>
            <a:ext cx="8501676" cy="9051020"/>
            <a:chOff x="277367" y="3255630"/>
            <a:chExt cx="8501676" cy="9051020"/>
          </a:xfrm>
        </p:grpSpPr>
        <p:sp>
          <p:nvSpPr>
            <p:cNvPr id="6" name="Oval 5"/>
            <p:cNvSpPr/>
            <p:nvPr/>
          </p:nvSpPr>
          <p:spPr>
            <a:xfrm>
              <a:off x="277367" y="3804974"/>
              <a:ext cx="8501676" cy="8501676"/>
            </a:xfrm>
            <a:prstGeom prst="ellipse">
              <a:avLst/>
            </a:prstGeom>
            <a:gradFill flip="none" rotWithShape="1">
              <a:gsLst>
                <a:gs pos="0">
                  <a:srgbClr val="FFCC66"/>
                </a:gs>
                <a:gs pos="88000">
                  <a:schemeClr val="accent2">
                    <a:lumMod val="75000"/>
                  </a:schemeClr>
                </a:gs>
                <a:gs pos="100000">
                  <a:srgbClr val="FFCC66"/>
                </a:gs>
                <a:gs pos="52000">
                  <a:srgbClr val="FFCC66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Curved Connector 6"/>
            <p:cNvCxnSpPr/>
            <p:nvPr/>
          </p:nvCxnSpPr>
          <p:spPr>
            <a:xfrm>
              <a:off x="1313843" y="4417249"/>
              <a:ext cx="802905" cy="614956"/>
            </a:xfrm>
            <a:prstGeom prst="curvedConnector3">
              <a:avLst>
                <a:gd name="adj1" fmla="val 33636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urved Connector 7"/>
            <p:cNvCxnSpPr/>
            <p:nvPr/>
          </p:nvCxnSpPr>
          <p:spPr>
            <a:xfrm rot="16200000" flipH="1">
              <a:off x="3506269" y="3647104"/>
              <a:ext cx="1009219" cy="22627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urved Connector 8"/>
            <p:cNvCxnSpPr/>
            <p:nvPr/>
          </p:nvCxnSpPr>
          <p:spPr>
            <a:xfrm rot="16200000" flipH="1">
              <a:off x="3262685" y="5305960"/>
              <a:ext cx="919753" cy="802905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urved Connector 9"/>
            <p:cNvCxnSpPr/>
            <p:nvPr/>
          </p:nvCxnSpPr>
          <p:spPr>
            <a:xfrm rot="5400000">
              <a:off x="7065553" y="4496593"/>
              <a:ext cx="612278" cy="584814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urved Connector 10"/>
            <p:cNvCxnSpPr/>
            <p:nvPr/>
          </p:nvCxnSpPr>
          <p:spPr>
            <a:xfrm rot="5400000">
              <a:off x="6494882" y="5582888"/>
              <a:ext cx="767355" cy="40145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urved Connector 11"/>
            <p:cNvCxnSpPr/>
            <p:nvPr/>
          </p:nvCxnSpPr>
          <p:spPr>
            <a:xfrm rot="16200000" flipH="1">
              <a:off x="1656873" y="3863398"/>
              <a:ext cx="919753" cy="802905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urved Connector 12"/>
            <p:cNvCxnSpPr/>
            <p:nvPr/>
          </p:nvCxnSpPr>
          <p:spPr>
            <a:xfrm rot="5400000">
              <a:off x="5068784" y="3800360"/>
              <a:ext cx="1072151" cy="292851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urved Connector 13"/>
            <p:cNvCxnSpPr/>
            <p:nvPr/>
          </p:nvCxnSpPr>
          <p:spPr>
            <a:xfrm rot="5400000">
              <a:off x="6094768" y="3899797"/>
              <a:ext cx="764676" cy="401453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urved Connector 14"/>
            <p:cNvCxnSpPr/>
            <p:nvPr/>
          </p:nvCxnSpPr>
          <p:spPr>
            <a:xfrm rot="5400000">
              <a:off x="4342076" y="3564993"/>
              <a:ext cx="919754" cy="30103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urved Connector 15"/>
            <p:cNvCxnSpPr/>
            <p:nvPr/>
          </p:nvCxnSpPr>
          <p:spPr>
            <a:xfrm rot="10800000" flipV="1">
              <a:off x="5306596" y="4787660"/>
              <a:ext cx="833866" cy="764675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urved Connector 16"/>
            <p:cNvCxnSpPr/>
            <p:nvPr/>
          </p:nvCxnSpPr>
          <p:spPr>
            <a:xfrm rot="5400000">
              <a:off x="7798219" y="5709299"/>
              <a:ext cx="919754" cy="30103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urved Connector 17"/>
            <p:cNvCxnSpPr/>
            <p:nvPr/>
          </p:nvCxnSpPr>
          <p:spPr>
            <a:xfrm>
              <a:off x="277367" y="5707414"/>
              <a:ext cx="802905" cy="614956"/>
            </a:xfrm>
            <a:prstGeom prst="curvedConnector3">
              <a:avLst>
                <a:gd name="adj1" fmla="val 33636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urved Connector 18"/>
            <p:cNvCxnSpPr/>
            <p:nvPr/>
          </p:nvCxnSpPr>
          <p:spPr>
            <a:xfrm rot="16200000" flipH="1">
              <a:off x="620395" y="4846085"/>
              <a:ext cx="919754" cy="802905"/>
            </a:xfrm>
            <a:prstGeom prst="curvedConnector3">
              <a:avLst>
                <a:gd name="adj1" fmla="val 32540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urved Connector 19"/>
            <p:cNvCxnSpPr/>
            <p:nvPr/>
          </p:nvCxnSpPr>
          <p:spPr>
            <a:xfrm rot="16200000" flipH="1">
              <a:off x="2392264" y="5423679"/>
              <a:ext cx="1009219" cy="22627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urved Connector 20"/>
            <p:cNvCxnSpPr/>
            <p:nvPr/>
          </p:nvCxnSpPr>
          <p:spPr>
            <a:xfrm rot="5400000">
              <a:off x="4158755" y="4644161"/>
              <a:ext cx="985365" cy="286997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urved Connector 21"/>
            <p:cNvCxnSpPr/>
            <p:nvPr/>
          </p:nvCxnSpPr>
          <p:spPr>
            <a:xfrm rot="16200000" flipH="1">
              <a:off x="1922408" y="5765838"/>
              <a:ext cx="919753" cy="802905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urved Connector 22"/>
            <p:cNvCxnSpPr/>
            <p:nvPr/>
          </p:nvCxnSpPr>
          <p:spPr>
            <a:xfrm rot="5400000">
              <a:off x="4269967" y="5669992"/>
              <a:ext cx="1072151" cy="292851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urved Connector 23"/>
            <p:cNvCxnSpPr/>
            <p:nvPr/>
          </p:nvCxnSpPr>
          <p:spPr>
            <a:xfrm rot="5400000">
              <a:off x="5557397" y="5739305"/>
              <a:ext cx="764676" cy="401453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urved Connector 24"/>
            <p:cNvCxnSpPr/>
            <p:nvPr/>
          </p:nvCxnSpPr>
          <p:spPr>
            <a:xfrm rot="16200000" flipH="1">
              <a:off x="2447068" y="3627941"/>
              <a:ext cx="919754" cy="802905"/>
            </a:xfrm>
            <a:prstGeom prst="curvedConnector3">
              <a:avLst>
                <a:gd name="adj1" fmla="val 32540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Connector 26"/>
          <p:cNvCxnSpPr/>
          <p:nvPr/>
        </p:nvCxnSpPr>
        <p:spPr>
          <a:xfrm rot="5400000">
            <a:off x="-118758" y="797576"/>
            <a:ext cx="4489275" cy="2894119"/>
          </a:xfrm>
          <a:prstGeom prst="line">
            <a:avLst/>
          </a:prstGeom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4464579" y="757351"/>
            <a:ext cx="4787660" cy="3171359"/>
          </a:xfrm>
          <a:prstGeom prst="line">
            <a:avLst/>
          </a:prstGeom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0" y="6396335"/>
            <a:ext cx="391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© Roche</a:t>
            </a:r>
            <a:r>
              <a:rPr lang="en-US" dirty="0" smtClean="0">
                <a:solidFill>
                  <a:srgbClr val="000000"/>
                </a:solidFill>
              </a:rPr>
              <a:t>, EE </a:t>
            </a:r>
            <a:r>
              <a:rPr lang="en-US" dirty="0" smtClean="0">
                <a:solidFill>
                  <a:srgbClr val="000000"/>
                </a:solidFill>
              </a:rPr>
              <a:t>Slawson Tempel, © WUSTL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roup 80"/>
          <p:cNvGrpSpPr/>
          <p:nvPr/>
        </p:nvGrpSpPr>
        <p:grpSpPr>
          <a:xfrm>
            <a:off x="277367" y="3255630"/>
            <a:ext cx="8501676" cy="9051020"/>
            <a:chOff x="277367" y="3255630"/>
            <a:chExt cx="8501676" cy="9051020"/>
          </a:xfrm>
        </p:grpSpPr>
        <p:sp>
          <p:nvSpPr>
            <p:cNvPr id="4" name="Oval 3"/>
            <p:cNvSpPr/>
            <p:nvPr/>
          </p:nvSpPr>
          <p:spPr>
            <a:xfrm>
              <a:off x="277367" y="3804974"/>
              <a:ext cx="8501676" cy="8501676"/>
            </a:xfrm>
            <a:prstGeom prst="ellipse">
              <a:avLst/>
            </a:prstGeom>
            <a:gradFill flip="none" rotWithShape="1">
              <a:gsLst>
                <a:gs pos="0">
                  <a:srgbClr val="FFCC66"/>
                </a:gs>
                <a:gs pos="88000">
                  <a:schemeClr val="accent2">
                    <a:lumMod val="75000"/>
                  </a:schemeClr>
                </a:gs>
                <a:gs pos="100000">
                  <a:srgbClr val="FFCC66"/>
                </a:gs>
                <a:gs pos="52000">
                  <a:srgbClr val="FFCC66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Curved Connector 5"/>
            <p:cNvCxnSpPr/>
            <p:nvPr/>
          </p:nvCxnSpPr>
          <p:spPr>
            <a:xfrm>
              <a:off x="1313843" y="4417249"/>
              <a:ext cx="802905" cy="614956"/>
            </a:xfrm>
            <a:prstGeom prst="curvedConnector3">
              <a:avLst>
                <a:gd name="adj1" fmla="val 33636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urved Connector 6"/>
            <p:cNvCxnSpPr/>
            <p:nvPr/>
          </p:nvCxnSpPr>
          <p:spPr>
            <a:xfrm rot="16200000" flipH="1">
              <a:off x="3506269" y="3647104"/>
              <a:ext cx="1009219" cy="22627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urved Connector 7"/>
            <p:cNvCxnSpPr/>
            <p:nvPr/>
          </p:nvCxnSpPr>
          <p:spPr>
            <a:xfrm rot="16200000" flipH="1">
              <a:off x="3262685" y="5305960"/>
              <a:ext cx="919753" cy="802905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urved Connector 8"/>
            <p:cNvCxnSpPr/>
            <p:nvPr/>
          </p:nvCxnSpPr>
          <p:spPr>
            <a:xfrm rot="5400000">
              <a:off x="7065553" y="4496593"/>
              <a:ext cx="612278" cy="584814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urved Connector 9"/>
            <p:cNvCxnSpPr/>
            <p:nvPr/>
          </p:nvCxnSpPr>
          <p:spPr>
            <a:xfrm rot="5400000">
              <a:off x="6494882" y="5582888"/>
              <a:ext cx="767355" cy="40145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urved Connector 11"/>
            <p:cNvCxnSpPr/>
            <p:nvPr/>
          </p:nvCxnSpPr>
          <p:spPr>
            <a:xfrm rot="16200000" flipH="1">
              <a:off x="1656873" y="3863398"/>
              <a:ext cx="919753" cy="802905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urved Connector 12"/>
            <p:cNvCxnSpPr/>
            <p:nvPr/>
          </p:nvCxnSpPr>
          <p:spPr>
            <a:xfrm rot="5400000">
              <a:off x="5068784" y="3800360"/>
              <a:ext cx="1072151" cy="292851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urved Connector 13"/>
            <p:cNvCxnSpPr/>
            <p:nvPr/>
          </p:nvCxnSpPr>
          <p:spPr>
            <a:xfrm rot="5400000">
              <a:off x="6094768" y="3899797"/>
              <a:ext cx="764676" cy="401453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urved Connector 14"/>
            <p:cNvCxnSpPr/>
            <p:nvPr/>
          </p:nvCxnSpPr>
          <p:spPr>
            <a:xfrm rot="5400000">
              <a:off x="4342076" y="3564993"/>
              <a:ext cx="919754" cy="30103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urved Connector 15"/>
            <p:cNvCxnSpPr/>
            <p:nvPr/>
          </p:nvCxnSpPr>
          <p:spPr>
            <a:xfrm rot="10800000" flipV="1">
              <a:off x="5306596" y="4787660"/>
              <a:ext cx="833866" cy="764675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urved Connector 20"/>
            <p:cNvCxnSpPr/>
            <p:nvPr/>
          </p:nvCxnSpPr>
          <p:spPr>
            <a:xfrm rot="5400000">
              <a:off x="7798219" y="5709299"/>
              <a:ext cx="919754" cy="301030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urved Connector 30"/>
            <p:cNvCxnSpPr/>
            <p:nvPr/>
          </p:nvCxnSpPr>
          <p:spPr>
            <a:xfrm>
              <a:off x="277367" y="5707414"/>
              <a:ext cx="802905" cy="614956"/>
            </a:xfrm>
            <a:prstGeom prst="curvedConnector3">
              <a:avLst>
                <a:gd name="adj1" fmla="val 33636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urved Connector 31"/>
            <p:cNvCxnSpPr/>
            <p:nvPr/>
          </p:nvCxnSpPr>
          <p:spPr>
            <a:xfrm rot="16200000" flipH="1">
              <a:off x="620395" y="4846085"/>
              <a:ext cx="919754" cy="802905"/>
            </a:xfrm>
            <a:prstGeom prst="curvedConnector3">
              <a:avLst>
                <a:gd name="adj1" fmla="val 32540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urved Connector 34"/>
            <p:cNvCxnSpPr/>
            <p:nvPr/>
          </p:nvCxnSpPr>
          <p:spPr>
            <a:xfrm rot="16200000" flipH="1">
              <a:off x="2392264" y="5423679"/>
              <a:ext cx="1009219" cy="226272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urved Connector 35"/>
            <p:cNvCxnSpPr/>
            <p:nvPr/>
          </p:nvCxnSpPr>
          <p:spPr>
            <a:xfrm rot="5400000">
              <a:off x="4158755" y="4644161"/>
              <a:ext cx="985365" cy="286997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urved Connector 36"/>
            <p:cNvCxnSpPr/>
            <p:nvPr/>
          </p:nvCxnSpPr>
          <p:spPr>
            <a:xfrm rot="16200000" flipH="1">
              <a:off x="1922408" y="5765838"/>
              <a:ext cx="919753" cy="802905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urved Connector 37"/>
            <p:cNvCxnSpPr/>
            <p:nvPr/>
          </p:nvCxnSpPr>
          <p:spPr>
            <a:xfrm rot="5400000">
              <a:off x="4269967" y="5669992"/>
              <a:ext cx="1072151" cy="292851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urved Connector 38"/>
            <p:cNvCxnSpPr/>
            <p:nvPr/>
          </p:nvCxnSpPr>
          <p:spPr>
            <a:xfrm rot="5400000">
              <a:off x="5557397" y="5739305"/>
              <a:ext cx="764676" cy="401453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urved Connector 26"/>
            <p:cNvCxnSpPr/>
            <p:nvPr/>
          </p:nvCxnSpPr>
          <p:spPr>
            <a:xfrm rot="16200000" flipH="1">
              <a:off x="2447068" y="3627941"/>
              <a:ext cx="919754" cy="802905"/>
            </a:xfrm>
            <a:prstGeom prst="curvedConnector3">
              <a:avLst>
                <a:gd name="adj1" fmla="val 32540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1" name="Curved Connector 70"/>
          <p:cNvCxnSpPr/>
          <p:nvPr/>
        </p:nvCxnSpPr>
        <p:spPr>
          <a:xfrm rot="16200000" flipH="1">
            <a:off x="708760" y="425285"/>
            <a:ext cx="976596" cy="233572"/>
          </a:xfrm>
          <a:prstGeom prst="curvedConnector3">
            <a:avLst>
              <a:gd name="adj1" fmla="val 50000"/>
            </a:avLst>
          </a:prstGeom>
          <a:ln>
            <a:solidFill>
              <a:srgbClr val="21564C">
                <a:alpha val="47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Curved Connector 71"/>
          <p:cNvCxnSpPr/>
          <p:nvPr/>
        </p:nvCxnSpPr>
        <p:spPr>
          <a:xfrm rot="5400000">
            <a:off x="3592830" y="1989950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21564C">
                <a:alpha val="47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Curved Connector 72"/>
          <p:cNvCxnSpPr/>
          <p:nvPr/>
        </p:nvCxnSpPr>
        <p:spPr>
          <a:xfrm rot="16200000" flipH="1">
            <a:off x="8930028" y="4303144"/>
            <a:ext cx="767355" cy="401452"/>
          </a:xfrm>
          <a:prstGeom prst="curvedConnector3">
            <a:avLst>
              <a:gd name="adj1" fmla="val 50000"/>
            </a:avLst>
          </a:prstGeom>
          <a:ln>
            <a:solidFill>
              <a:srgbClr val="21564C">
                <a:alpha val="47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Curved Connector 73"/>
          <p:cNvCxnSpPr/>
          <p:nvPr/>
        </p:nvCxnSpPr>
        <p:spPr>
          <a:xfrm rot="16200000" flipH="1">
            <a:off x="7394461" y="62983"/>
            <a:ext cx="764676" cy="401453"/>
          </a:xfrm>
          <a:prstGeom prst="curvedConnector3">
            <a:avLst>
              <a:gd name="adj1" fmla="val 50000"/>
            </a:avLst>
          </a:prstGeom>
          <a:ln>
            <a:solidFill>
              <a:srgbClr val="21564C">
                <a:alpha val="47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Curved Connector 74"/>
          <p:cNvCxnSpPr/>
          <p:nvPr/>
        </p:nvCxnSpPr>
        <p:spPr>
          <a:xfrm rot="16200000" flipH="1">
            <a:off x="5091428" y="363135"/>
            <a:ext cx="919754" cy="301030"/>
          </a:xfrm>
          <a:prstGeom prst="curvedConnector3">
            <a:avLst>
              <a:gd name="adj1" fmla="val 50000"/>
            </a:avLst>
          </a:prstGeom>
          <a:ln>
            <a:solidFill>
              <a:srgbClr val="21564C">
                <a:alpha val="47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urved Connector 75"/>
          <p:cNvCxnSpPr/>
          <p:nvPr/>
        </p:nvCxnSpPr>
        <p:spPr>
          <a:xfrm rot="16200000" flipH="1">
            <a:off x="8726976" y="2104406"/>
            <a:ext cx="919754" cy="301030"/>
          </a:xfrm>
          <a:prstGeom prst="curvedConnector3">
            <a:avLst>
              <a:gd name="adj1" fmla="val 50000"/>
            </a:avLst>
          </a:prstGeom>
          <a:ln>
            <a:solidFill>
              <a:srgbClr val="21564C">
                <a:alpha val="47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Curved Connector 76"/>
          <p:cNvCxnSpPr/>
          <p:nvPr/>
        </p:nvCxnSpPr>
        <p:spPr>
          <a:xfrm rot="5400000">
            <a:off x="-459877" y="2156677"/>
            <a:ext cx="919754" cy="802905"/>
          </a:xfrm>
          <a:prstGeom prst="curvedConnector3">
            <a:avLst>
              <a:gd name="adj1" fmla="val 32540"/>
            </a:avLst>
          </a:prstGeom>
          <a:ln>
            <a:solidFill>
              <a:srgbClr val="21564C">
                <a:alpha val="47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Curved Connector 77"/>
          <p:cNvCxnSpPr/>
          <p:nvPr/>
        </p:nvCxnSpPr>
        <p:spPr>
          <a:xfrm rot="5400000">
            <a:off x="-15567" y="4318712"/>
            <a:ext cx="1009219" cy="226272"/>
          </a:xfrm>
          <a:prstGeom prst="curvedConnector3">
            <a:avLst>
              <a:gd name="adj1" fmla="val 50000"/>
            </a:avLst>
          </a:prstGeom>
          <a:ln>
            <a:solidFill>
              <a:srgbClr val="21564C">
                <a:alpha val="47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Curved Connector 78"/>
          <p:cNvCxnSpPr/>
          <p:nvPr/>
        </p:nvCxnSpPr>
        <p:spPr>
          <a:xfrm>
            <a:off x="7576072" y="2714798"/>
            <a:ext cx="978964" cy="303208"/>
          </a:xfrm>
          <a:prstGeom prst="curvedConnector3">
            <a:avLst>
              <a:gd name="adj1" fmla="val 50000"/>
            </a:avLst>
          </a:prstGeom>
          <a:ln>
            <a:solidFill>
              <a:srgbClr val="21564C">
                <a:alpha val="47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Curved Connector 79"/>
          <p:cNvCxnSpPr/>
          <p:nvPr/>
        </p:nvCxnSpPr>
        <p:spPr>
          <a:xfrm rot="5400000">
            <a:off x="2725312" y="473838"/>
            <a:ext cx="919754" cy="802905"/>
          </a:xfrm>
          <a:prstGeom prst="curvedConnector3">
            <a:avLst>
              <a:gd name="adj1" fmla="val 32540"/>
            </a:avLst>
          </a:prstGeom>
          <a:ln>
            <a:solidFill>
              <a:srgbClr val="21564C">
                <a:alpha val="47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-63466" y="6434048"/>
            <a:ext cx="2981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EE Slawson Tempel, © WUSTL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7367" y="3804974"/>
            <a:ext cx="8501676" cy="8501676"/>
          </a:xfrm>
          <a:prstGeom prst="ellipse">
            <a:avLst/>
          </a:prstGeom>
          <a:gradFill flip="none" rotWithShape="1">
            <a:gsLst>
              <a:gs pos="0">
                <a:srgbClr val="FFCC66"/>
              </a:gs>
              <a:gs pos="88000">
                <a:schemeClr val="accent2">
                  <a:lumMod val="75000"/>
                </a:schemeClr>
              </a:gs>
              <a:gs pos="100000">
                <a:srgbClr val="FFCC66"/>
              </a:gs>
              <a:gs pos="52000">
                <a:srgbClr val="FFCC66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CC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urved Connector 5"/>
          <p:cNvCxnSpPr/>
          <p:nvPr/>
        </p:nvCxnSpPr>
        <p:spPr>
          <a:xfrm>
            <a:off x="1313843" y="4417249"/>
            <a:ext cx="802905" cy="614956"/>
          </a:xfrm>
          <a:prstGeom prst="curvedConnector3">
            <a:avLst>
              <a:gd name="adj1" fmla="val 33636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6"/>
          <p:cNvCxnSpPr/>
          <p:nvPr/>
        </p:nvCxnSpPr>
        <p:spPr>
          <a:xfrm rot="16200000" flipH="1">
            <a:off x="3506269" y="3647104"/>
            <a:ext cx="1009219" cy="22627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urved Connector 7"/>
          <p:cNvCxnSpPr/>
          <p:nvPr/>
        </p:nvCxnSpPr>
        <p:spPr>
          <a:xfrm rot="16200000" flipH="1">
            <a:off x="3262685" y="5305960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/>
          <p:nvPr/>
        </p:nvCxnSpPr>
        <p:spPr>
          <a:xfrm rot="5400000">
            <a:off x="7065553" y="4496593"/>
            <a:ext cx="612278" cy="584814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 rot="5400000">
            <a:off x="6494882" y="5582888"/>
            <a:ext cx="767355" cy="40145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/>
          <p:nvPr/>
        </p:nvCxnSpPr>
        <p:spPr>
          <a:xfrm rot="16200000" flipH="1">
            <a:off x="1656873" y="3863398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>
          <a:xfrm rot="5400000">
            <a:off x="5068784" y="3800360"/>
            <a:ext cx="1072151" cy="292851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rot="5400000">
            <a:off x="6094768" y="3899797"/>
            <a:ext cx="764676" cy="401453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rot="5400000">
            <a:off x="4342076" y="3564993"/>
            <a:ext cx="919754" cy="301030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 rot="10800000" flipV="1">
            <a:off x="5306596" y="4787660"/>
            <a:ext cx="833866" cy="76467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rot="5400000">
            <a:off x="7798219" y="5709299"/>
            <a:ext cx="919754" cy="301030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>
            <a:off x="277367" y="5707414"/>
            <a:ext cx="802905" cy="614956"/>
          </a:xfrm>
          <a:prstGeom prst="curvedConnector3">
            <a:avLst>
              <a:gd name="adj1" fmla="val 33636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/>
          <p:nvPr/>
        </p:nvCxnSpPr>
        <p:spPr>
          <a:xfrm rot="16200000" flipH="1">
            <a:off x="620395" y="4846085"/>
            <a:ext cx="919754" cy="802905"/>
          </a:xfrm>
          <a:prstGeom prst="curvedConnector3">
            <a:avLst>
              <a:gd name="adj1" fmla="val 3254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/>
          <p:nvPr/>
        </p:nvCxnSpPr>
        <p:spPr>
          <a:xfrm rot="16200000" flipH="1">
            <a:off x="2392264" y="5423679"/>
            <a:ext cx="1009219" cy="22627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/>
          <p:nvPr/>
        </p:nvCxnSpPr>
        <p:spPr>
          <a:xfrm rot="5400000">
            <a:off x="4158755" y="4644161"/>
            <a:ext cx="985365" cy="286997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/>
          <p:nvPr/>
        </p:nvCxnSpPr>
        <p:spPr>
          <a:xfrm rot="16200000" flipH="1">
            <a:off x="1922408" y="5765838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/>
          <p:nvPr/>
        </p:nvCxnSpPr>
        <p:spPr>
          <a:xfrm rot="5400000">
            <a:off x="4269967" y="5669992"/>
            <a:ext cx="1072151" cy="292851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/>
          <p:nvPr/>
        </p:nvCxnSpPr>
        <p:spPr>
          <a:xfrm rot="5400000">
            <a:off x="5557397" y="5739305"/>
            <a:ext cx="764676" cy="401453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25"/>
          <p:cNvGrpSpPr/>
          <p:nvPr/>
        </p:nvGrpSpPr>
        <p:grpSpPr>
          <a:xfrm rot="1126498">
            <a:off x="-1596450" y="-1504132"/>
            <a:ext cx="3185188" cy="3807653"/>
            <a:chOff x="678820" y="0"/>
            <a:chExt cx="3185188" cy="3807653"/>
          </a:xfrm>
        </p:grpSpPr>
        <p:cxnSp>
          <p:nvCxnSpPr>
            <p:cNvPr id="22" name="Curved Connector 21"/>
            <p:cNvCxnSpPr/>
            <p:nvPr/>
          </p:nvCxnSpPr>
          <p:spPr>
            <a:xfrm rot="16200000" flipH="1">
              <a:off x="1280042" y="1106837"/>
              <a:ext cx="1982744" cy="1579377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E1A10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urved Connector 22"/>
            <p:cNvCxnSpPr/>
            <p:nvPr/>
          </p:nvCxnSpPr>
          <p:spPr>
            <a:xfrm rot="16200000" flipH="1">
              <a:off x="620396" y="58424"/>
              <a:ext cx="919753" cy="802905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urved Connector 23"/>
            <p:cNvCxnSpPr/>
            <p:nvPr/>
          </p:nvCxnSpPr>
          <p:spPr>
            <a:xfrm rot="16200000" flipH="1">
              <a:off x="3002679" y="2946323"/>
              <a:ext cx="919754" cy="802905"/>
            </a:xfrm>
            <a:prstGeom prst="curvedConnector3">
              <a:avLst>
                <a:gd name="adj1" fmla="val 32540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Curved Connector 25"/>
          <p:cNvCxnSpPr/>
          <p:nvPr/>
        </p:nvCxnSpPr>
        <p:spPr>
          <a:xfrm rot="16200000" flipH="1">
            <a:off x="2447068" y="3627941"/>
            <a:ext cx="919754" cy="802905"/>
          </a:xfrm>
          <a:prstGeom prst="curvedConnector3">
            <a:avLst>
              <a:gd name="adj1" fmla="val 3254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urved Connector 54"/>
          <p:cNvCxnSpPr/>
          <p:nvPr/>
        </p:nvCxnSpPr>
        <p:spPr>
          <a:xfrm rot="5400000" flipH="1" flipV="1">
            <a:off x="708760" y="425285"/>
            <a:ext cx="976596" cy="233572"/>
          </a:xfrm>
          <a:prstGeom prst="curvedConnector3">
            <a:avLst>
              <a:gd name="adj1" fmla="val 50000"/>
            </a:avLst>
          </a:prstGeom>
          <a:ln>
            <a:solidFill>
              <a:srgbClr val="21564C">
                <a:alpha val="38000"/>
              </a:srgbClr>
            </a:solidFill>
          </a:ln>
          <a:effectLst>
            <a:outerShdw blurRad="40000" dist="20000" dir="5400000" rotWithShape="0">
              <a:srgbClr val="000000">
                <a:alpha val="37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urved Connector 55"/>
          <p:cNvCxnSpPr/>
          <p:nvPr/>
        </p:nvCxnSpPr>
        <p:spPr>
          <a:xfrm rot="16200000" flipV="1">
            <a:off x="3592830" y="1989950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21564C">
                <a:alpha val="38000"/>
              </a:srgbClr>
            </a:solidFill>
          </a:ln>
          <a:effectLst>
            <a:outerShdw blurRad="40000" dist="20000" dir="5400000" rotWithShape="0">
              <a:srgbClr val="000000">
                <a:alpha val="37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urved Connector 56"/>
          <p:cNvCxnSpPr/>
          <p:nvPr/>
        </p:nvCxnSpPr>
        <p:spPr>
          <a:xfrm rot="5400000" flipH="1" flipV="1">
            <a:off x="8930028" y="4303144"/>
            <a:ext cx="767355" cy="401452"/>
          </a:xfrm>
          <a:prstGeom prst="curvedConnector3">
            <a:avLst>
              <a:gd name="adj1" fmla="val 50000"/>
            </a:avLst>
          </a:prstGeom>
          <a:ln>
            <a:solidFill>
              <a:srgbClr val="21564C">
                <a:alpha val="38000"/>
              </a:srgbClr>
            </a:solidFill>
          </a:ln>
          <a:effectLst>
            <a:outerShdw blurRad="40000" dist="20000" dir="5400000" rotWithShape="0">
              <a:srgbClr val="000000">
                <a:alpha val="37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urved Connector 57"/>
          <p:cNvCxnSpPr/>
          <p:nvPr/>
        </p:nvCxnSpPr>
        <p:spPr>
          <a:xfrm rot="5400000" flipH="1" flipV="1">
            <a:off x="7394461" y="62983"/>
            <a:ext cx="764676" cy="401453"/>
          </a:xfrm>
          <a:prstGeom prst="curvedConnector3">
            <a:avLst>
              <a:gd name="adj1" fmla="val 50000"/>
            </a:avLst>
          </a:prstGeom>
          <a:ln>
            <a:solidFill>
              <a:srgbClr val="21564C">
                <a:alpha val="38000"/>
              </a:srgbClr>
            </a:solidFill>
          </a:ln>
          <a:effectLst>
            <a:outerShdw blurRad="40000" dist="20000" dir="5400000" rotWithShape="0">
              <a:srgbClr val="000000">
                <a:alpha val="37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urved Connector 58"/>
          <p:cNvCxnSpPr/>
          <p:nvPr/>
        </p:nvCxnSpPr>
        <p:spPr>
          <a:xfrm rot="5400000" flipH="1" flipV="1">
            <a:off x="5091428" y="363135"/>
            <a:ext cx="919754" cy="301030"/>
          </a:xfrm>
          <a:prstGeom prst="curvedConnector3">
            <a:avLst>
              <a:gd name="adj1" fmla="val 50000"/>
            </a:avLst>
          </a:prstGeom>
          <a:ln>
            <a:solidFill>
              <a:srgbClr val="21564C">
                <a:alpha val="38000"/>
              </a:srgbClr>
            </a:solidFill>
          </a:ln>
          <a:effectLst>
            <a:outerShdw blurRad="40000" dist="20000" dir="5400000" rotWithShape="0">
              <a:srgbClr val="000000">
                <a:alpha val="37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urved Connector 59"/>
          <p:cNvCxnSpPr/>
          <p:nvPr/>
        </p:nvCxnSpPr>
        <p:spPr>
          <a:xfrm rot="5400000" flipH="1" flipV="1">
            <a:off x="8726976" y="2104406"/>
            <a:ext cx="919754" cy="301030"/>
          </a:xfrm>
          <a:prstGeom prst="curvedConnector3">
            <a:avLst>
              <a:gd name="adj1" fmla="val 50000"/>
            </a:avLst>
          </a:prstGeom>
          <a:ln>
            <a:solidFill>
              <a:srgbClr val="21564C">
                <a:alpha val="38000"/>
              </a:srgbClr>
            </a:solidFill>
          </a:ln>
          <a:effectLst>
            <a:outerShdw blurRad="40000" dist="20000" dir="5400000" rotWithShape="0">
              <a:srgbClr val="000000">
                <a:alpha val="37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Curved Connector 60"/>
          <p:cNvCxnSpPr/>
          <p:nvPr/>
        </p:nvCxnSpPr>
        <p:spPr>
          <a:xfrm rot="16200000" flipV="1">
            <a:off x="-459877" y="2156677"/>
            <a:ext cx="919754" cy="802905"/>
          </a:xfrm>
          <a:prstGeom prst="curvedConnector3">
            <a:avLst>
              <a:gd name="adj1" fmla="val 32540"/>
            </a:avLst>
          </a:prstGeom>
          <a:ln>
            <a:solidFill>
              <a:srgbClr val="21564C">
                <a:alpha val="38000"/>
              </a:srgbClr>
            </a:solidFill>
          </a:ln>
          <a:effectLst>
            <a:outerShdw blurRad="40000" dist="20000" dir="5400000" rotWithShape="0">
              <a:srgbClr val="000000">
                <a:alpha val="37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urved Connector 61"/>
          <p:cNvCxnSpPr/>
          <p:nvPr/>
        </p:nvCxnSpPr>
        <p:spPr>
          <a:xfrm rot="16200000" flipV="1">
            <a:off x="-617746" y="4062248"/>
            <a:ext cx="1009219" cy="226272"/>
          </a:xfrm>
          <a:prstGeom prst="curvedConnector3">
            <a:avLst>
              <a:gd name="adj1" fmla="val 50000"/>
            </a:avLst>
          </a:prstGeom>
          <a:ln>
            <a:solidFill>
              <a:srgbClr val="21564C">
                <a:alpha val="38000"/>
              </a:srgbClr>
            </a:solidFill>
          </a:ln>
          <a:effectLst>
            <a:outerShdw blurRad="40000" dist="20000" dir="5400000" rotWithShape="0">
              <a:srgbClr val="000000">
                <a:alpha val="37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Curved Connector 62"/>
          <p:cNvCxnSpPr/>
          <p:nvPr/>
        </p:nvCxnSpPr>
        <p:spPr>
          <a:xfrm flipV="1">
            <a:off x="7576072" y="2714798"/>
            <a:ext cx="978964" cy="303208"/>
          </a:xfrm>
          <a:prstGeom prst="curvedConnector3">
            <a:avLst>
              <a:gd name="adj1" fmla="val 50000"/>
            </a:avLst>
          </a:prstGeom>
          <a:ln>
            <a:solidFill>
              <a:srgbClr val="21564C">
                <a:alpha val="38000"/>
              </a:srgbClr>
            </a:solidFill>
          </a:ln>
          <a:effectLst>
            <a:outerShdw blurRad="40000" dist="20000" dir="5400000" rotWithShape="0">
              <a:srgbClr val="000000">
                <a:alpha val="37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Curved Connector 63"/>
          <p:cNvCxnSpPr/>
          <p:nvPr/>
        </p:nvCxnSpPr>
        <p:spPr>
          <a:xfrm rot="16200000" flipV="1">
            <a:off x="2725312" y="473838"/>
            <a:ext cx="919754" cy="802905"/>
          </a:xfrm>
          <a:prstGeom prst="curvedConnector3">
            <a:avLst>
              <a:gd name="adj1" fmla="val 32540"/>
            </a:avLst>
          </a:prstGeom>
          <a:ln>
            <a:solidFill>
              <a:srgbClr val="21564C">
                <a:alpha val="38000"/>
              </a:srgbClr>
            </a:solidFill>
          </a:ln>
          <a:effectLst>
            <a:outerShdw blurRad="40000" dist="20000" dir="5400000" rotWithShape="0">
              <a:srgbClr val="000000">
                <a:alpha val="37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-63466" y="6434048"/>
            <a:ext cx="2981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EE Slawson Tempel, © WUSTL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7367" y="3804974"/>
            <a:ext cx="8501676" cy="8501676"/>
          </a:xfrm>
          <a:prstGeom prst="ellipse">
            <a:avLst/>
          </a:prstGeom>
          <a:gradFill flip="none" rotWithShape="1">
            <a:gsLst>
              <a:gs pos="0">
                <a:srgbClr val="FFCC66"/>
              </a:gs>
              <a:gs pos="88000">
                <a:schemeClr val="accent2">
                  <a:lumMod val="75000"/>
                </a:schemeClr>
              </a:gs>
              <a:gs pos="100000">
                <a:srgbClr val="FFCC66"/>
              </a:gs>
              <a:gs pos="52000">
                <a:srgbClr val="FFCC66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CC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urved Connector 5"/>
          <p:cNvCxnSpPr/>
          <p:nvPr/>
        </p:nvCxnSpPr>
        <p:spPr>
          <a:xfrm>
            <a:off x="1313843" y="4417249"/>
            <a:ext cx="802905" cy="614956"/>
          </a:xfrm>
          <a:prstGeom prst="curvedConnector3">
            <a:avLst>
              <a:gd name="adj1" fmla="val 33636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6"/>
          <p:cNvCxnSpPr/>
          <p:nvPr/>
        </p:nvCxnSpPr>
        <p:spPr>
          <a:xfrm rot="16200000" flipH="1">
            <a:off x="3506269" y="3647104"/>
            <a:ext cx="1009219" cy="22627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urved Connector 7"/>
          <p:cNvCxnSpPr/>
          <p:nvPr/>
        </p:nvCxnSpPr>
        <p:spPr>
          <a:xfrm rot="16200000" flipH="1">
            <a:off x="3262685" y="5305960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/>
          <p:nvPr/>
        </p:nvCxnSpPr>
        <p:spPr>
          <a:xfrm rot="5400000">
            <a:off x="7065553" y="4496593"/>
            <a:ext cx="612278" cy="584814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 rot="5400000">
            <a:off x="6494882" y="5582888"/>
            <a:ext cx="767355" cy="40145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/>
          <p:nvPr/>
        </p:nvCxnSpPr>
        <p:spPr>
          <a:xfrm rot="16200000" flipH="1">
            <a:off x="1656873" y="3863398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>
          <a:xfrm rot="5400000">
            <a:off x="5068784" y="3800360"/>
            <a:ext cx="1072151" cy="292851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rot="5400000">
            <a:off x="6094768" y="3899797"/>
            <a:ext cx="764676" cy="401453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rot="5400000">
            <a:off x="4342076" y="3564993"/>
            <a:ext cx="919754" cy="301030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 rot="10800000" flipV="1">
            <a:off x="5306596" y="4787660"/>
            <a:ext cx="833866" cy="76467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rot="5400000">
            <a:off x="7798219" y="5709299"/>
            <a:ext cx="919754" cy="301030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>
            <a:off x="277367" y="5707414"/>
            <a:ext cx="802905" cy="614956"/>
          </a:xfrm>
          <a:prstGeom prst="curvedConnector3">
            <a:avLst>
              <a:gd name="adj1" fmla="val 33636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/>
          <p:nvPr/>
        </p:nvCxnSpPr>
        <p:spPr>
          <a:xfrm rot="16200000" flipH="1">
            <a:off x="620395" y="4846085"/>
            <a:ext cx="919754" cy="802905"/>
          </a:xfrm>
          <a:prstGeom prst="curvedConnector3">
            <a:avLst>
              <a:gd name="adj1" fmla="val 3254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/>
          <p:nvPr/>
        </p:nvCxnSpPr>
        <p:spPr>
          <a:xfrm rot="16200000" flipH="1">
            <a:off x="2392264" y="5423679"/>
            <a:ext cx="1009219" cy="226272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/>
          <p:nvPr/>
        </p:nvCxnSpPr>
        <p:spPr>
          <a:xfrm rot="5400000">
            <a:off x="4158755" y="4644161"/>
            <a:ext cx="985365" cy="286997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/>
          <p:nvPr/>
        </p:nvCxnSpPr>
        <p:spPr>
          <a:xfrm rot="16200000" flipH="1">
            <a:off x="1922408" y="5765838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/>
          <p:nvPr/>
        </p:nvCxnSpPr>
        <p:spPr>
          <a:xfrm rot="5400000">
            <a:off x="4269967" y="5669992"/>
            <a:ext cx="1072151" cy="292851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/>
          <p:nvPr/>
        </p:nvCxnSpPr>
        <p:spPr>
          <a:xfrm rot="5400000">
            <a:off x="5557397" y="5739305"/>
            <a:ext cx="764676" cy="401453"/>
          </a:xfrm>
          <a:prstGeom prst="curvedConnector3">
            <a:avLst>
              <a:gd name="adj1" fmla="val 5000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25"/>
          <p:cNvGrpSpPr/>
          <p:nvPr/>
        </p:nvGrpSpPr>
        <p:grpSpPr>
          <a:xfrm rot="579966">
            <a:off x="-913774" y="-568659"/>
            <a:ext cx="3185188" cy="3807653"/>
            <a:chOff x="678820" y="0"/>
            <a:chExt cx="3185188" cy="3807653"/>
          </a:xfrm>
        </p:grpSpPr>
        <p:cxnSp>
          <p:nvCxnSpPr>
            <p:cNvPr id="22" name="Curved Connector 21"/>
            <p:cNvCxnSpPr/>
            <p:nvPr/>
          </p:nvCxnSpPr>
          <p:spPr>
            <a:xfrm rot="16200000" flipH="1">
              <a:off x="1280042" y="1106837"/>
              <a:ext cx="1982744" cy="1579377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E1A10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urved Connector 22"/>
            <p:cNvCxnSpPr/>
            <p:nvPr/>
          </p:nvCxnSpPr>
          <p:spPr>
            <a:xfrm rot="16200000" flipH="1">
              <a:off x="620396" y="58424"/>
              <a:ext cx="919753" cy="802905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21564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urved Connector 23"/>
            <p:cNvCxnSpPr/>
            <p:nvPr/>
          </p:nvCxnSpPr>
          <p:spPr>
            <a:xfrm rot="16200000" flipH="1">
              <a:off x="3002679" y="2946323"/>
              <a:ext cx="919754" cy="802905"/>
            </a:xfrm>
            <a:prstGeom prst="curvedConnector3">
              <a:avLst>
                <a:gd name="adj1" fmla="val 32540"/>
              </a:avLst>
            </a:prstGeom>
            <a:ln>
              <a:solidFill>
                <a:srgbClr val="672D3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Curved Connector 25"/>
          <p:cNvCxnSpPr/>
          <p:nvPr/>
        </p:nvCxnSpPr>
        <p:spPr>
          <a:xfrm rot="16200000" flipH="1">
            <a:off x="2447068" y="3627941"/>
            <a:ext cx="919754" cy="802905"/>
          </a:xfrm>
          <a:prstGeom prst="curvedConnector3">
            <a:avLst>
              <a:gd name="adj1" fmla="val 32540"/>
            </a:avLst>
          </a:prstGeom>
          <a:ln>
            <a:solidFill>
              <a:srgbClr val="672D3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/>
          <p:nvPr/>
        </p:nvCxnSpPr>
        <p:spPr>
          <a:xfrm rot="5400000">
            <a:off x="489790" y="425285"/>
            <a:ext cx="976596" cy="233572"/>
          </a:xfrm>
          <a:prstGeom prst="curvedConnector3">
            <a:avLst>
              <a:gd name="adj1" fmla="val 50000"/>
            </a:avLst>
          </a:prstGeom>
          <a:ln>
            <a:solidFill>
              <a:srgbClr val="21564C">
                <a:alpha val="38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51"/>
          <p:cNvCxnSpPr/>
          <p:nvPr/>
        </p:nvCxnSpPr>
        <p:spPr>
          <a:xfrm rot="16200000" flipH="1">
            <a:off x="-58424" y="1853468"/>
            <a:ext cx="919753" cy="802905"/>
          </a:xfrm>
          <a:prstGeom prst="curvedConnector3">
            <a:avLst>
              <a:gd name="adj1" fmla="val 50000"/>
            </a:avLst>
          </a:prstGeom>
          <a:ln>
            <a:solidFill>
              <a:srgbClr val="21564C">
                <a:alpha val="38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urved Connector 52"/>
          <p:cNvCxnSpPr/>
          <p:nvPr/>
        </p:nvCxnSpPr>
        <p:spPr>
          <a:xfrm rot="5400000">
            <a:off x="8711058" y="4303144"/>
            <a:ext cx="767355" cy="401452"/>
          </a:xfrm>
          <a:prstGeom prst="curvedConnector3">
            <a:avLst>
              <a:gd name="adj1" fmla="val 50000"/>
            </a:avLst>
          </a:prstGeom>
          <a:ln>
            <a:solidFill>
              <a:srgbClr val="21564C">
                <a:alpha val="38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urved Connector 53"/>
          <p:cNvCxnSpPr/>
          <p:nvPr/>
        </p:nvCxnSpPr>
        <p:spPr>
          <a:xfrm rot="5400000">
            <a:off x="7825547" y="1211980"/>
            <a:ext cx="764676" cy="401453"/>
          </a:xfrm>
          <a:prstGeom prst="curvedConnector3">
            <a:avLst>
              <a:gd name="adj1" fmla="val 50000"/>
            </a:avLst>
          </a:prstGeom>
          <a:ln>
            <a:solidFill>
              <a:srgbClr val="21564C">
                <a:alpha val="38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urved Connector 54"/>
          <p:cNvCxnSpPr/>
          <p:nvPr/>
        </p:nvCxnSpPr>
        <p:spPr>
          <a:xfrm rot="5400000">
            <a:off x="4335059" y="2340440"/>
            <a:ext cx="919754" cy="301030"/>
          </a:xfrm>
          <a:prstGeom prst="curvedConnector3">
            <a:avLst>
              <a:gd name="adj1" fmla="val 50000"/>
            </a:avLst>
          </a:prstGeom>
          <a:ln>
            <a:solidFill>
              <a:srgbClr val="21564C">
                <a:alpha val="38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urved Connector 55"/>
          <p:cNvCxnSpPr/>
          <p:nvPr/>
        </p:nvCxnSpPr>
        <p:spPr>
          <a:xfrm rot="5400000">
            <a:off x="4184544" y="190733"/>
            <a:ext cx="919754" cy="301030"/>
          </a:xfrm>
          <a:prstGeom prst="curvedConnector3">
            <a:avLst>
              <a:gd name="adj1" fmla="val 50000"/>
            </a:avLst>
          </a:prstGeom>
          <a:ln>
            <a:solidFill>
              <a:srgbClr val="21564C">
                <a:alpha val="38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urved Connector 56"/>
          <p:cNvCxnSpPr/>
          <p:nvPr/>
        </p:nvCxnSpPr>
        <p:spPr>
          <a:xfrm rot="16200000" flipH="1">
            <a:off x="5816504" y="1236923"/>
            <a:ext cx="919754" cy="802905"/>
          </a:xfrm>
          <a:prstGeom prst="curvedConnector3">
            <a:avLst>
              <a:gd name="adj1" fmla="val 32540"/>
            </a:avLst>
          </a:prstGeom>
          <a:ln>
            <a:solidFill>
              <a:srgbClr val="21564C">
                <a:alpha val="38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urved Connector 57"/>
          <p:cNvCxnSpPr/>
          <p:nvPr/>
        </p:nvCxnSpPr>
        <p:spPr>
          <a:xfrm rot="16200000" flipH="1">
            <a:off x="-234537" y="4318712"/>
            <a:ext cx="1009219" cy="226272"/>
          </a:xfrm>
          <a:prstGeom prst="curvedConnector3">
            <a:avLst>
              <a:gd name="adj1" fmla="val 50000"/>
            </a:avLst>
          </a:prstGeom>
          <a:ln>
            <a:solidFill>
              <a:srgbClr val="21564C">
                <a:alpha val="38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urved Connector 58"/>
          <p:cNvCxnSpPr/>
          <p:nvPr/>
        </p:nvCxnSpPr>
        <p:spPr>
          <a:xfrm flipH="1">
            <a:off x="7357102" y="2714798"/>
            <a:ext cx="978964" cy="303208"/>
          </a:xfrm>
          <a:prstGeom prst="curvedConnector3">
            <a:avLst>
              <a:gd name="adj1" fmla="val 50000"/>
            </a:avLst>
          </a:prstGeom>
          <a:ln>
            <a:solidFill>
              <a:srgbClr val="21564C">
                <a:alpha val="38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urved Connector 59"/>
          <p:cNvCxnSpPr/>
          <p:nvPr/>
        </p:nvCxnSpPr>
        <p:spPr>
          <a:xfrm rot="16200000" flipH="1">
            <a:off x="2506342" y="473838"/>
            <a:ext cx="919754" cy="802905"/>
          </a:xfrm>
          <a:prstGeom prst="curvedConnector3">
            <a:avLst>
              <a:gd name="adj1" fmla="val 32540"/>
            </a:avLst>
          </a:prstGeom>
          <a:ln>
            <a:solidFill>
              <a:srgbClr val="21564C">
                <a:alpha val="38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-63466" y="6434048"/>
            <a:ext cx="2981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EE Slawson Tempel, © WUSTL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</TotalTime>
  <Words>244</Words>
  <Application>Microsoft Macintosh PowerPoint</Application>
  <PresentationFormat>On-screen Show (4:3)</PresentationFormat>
  <Paragraphs>47</Paragraphs>
  <Slides>30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>Washington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Libby Slawson Tempel</dc:creator>
  <cp:lastModifiedBy>Libby Slawson Tempel</cp:lastModifiedBy>
  <cp:revision>10</cp:revision>
  <dcterms:created xsi:type="dcterms:W3CDTF">2010-02-01T22:35:11Z</dcterms:created>
  <dcterms:modified xsi:type="dcterms:W3CDTF">2010-02-02T20:07:24Z</dcterms:modified>
</cp:coreProperties>
</file>